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9"/>
  </p:notesMasterIdLst>
  <p:sldIdLst>
    <p:sldId id="261" r:id="rId2"/>
    <p:sldId id="496" r:id="rId3"/>
    <p:sldId id="492" r:id="rId4"/>
    <p:sldId id="493" r:id="rId5"/>
    <p:sldId id="495" r:id="rId6"/>
    <p:sldId id="494" r:id="rId7"/>
    <p:sldId id="491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NSS" initials="I" lastIdx="5" clrIdx="0">
    <p:extLst>
      <p:ext uri="{19B8F6BF-5375-455C-9EA6-DF929625EA0E}">
        <p15:presenceInfo xmlns:p15="http://schemas.microsoft.com/office/powerpoint/2012/main" userId="INS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E9EBF5"/>
    <a:srgbClr val="CFD5EA"/>
    <a:srgbClr val="70AD47"/>
    <a:srgbClr val="4472C4"/>
    <a:srgbClr val="FFC000"/>
    <a:srgbClr val="A5A5A5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D62827-5950-40D5-B32A-798240A13E87}" v="10" dt="2021-04-28T22:00:52.9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75DCB02-9BB8-47FD-8907-85C794F793BA}" styleName="Estilo com Tema 1 - Ênfas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5" autoAdjust="0"/>
    <p:restoredTop sz="96357" autoAdjust="0"/>
  </p:normalViewPr>
  <p:slideViewPr>
    <p:cSldViewPr snapToGrid="0">
      <p:cViewPr varScale="1">
        <p:scale>
          <a:sx n="103" d="100"/>
          <a:sy n="103" d="100"/>
        </p:scale>
        <p:origin x="12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ssandro Ribeiro" userId="6491d865cc600928" providerId="LiveId" clId="{0DD62827-5950-40D5-B32A-798240A13E87}"/>
    <pc:docChg chg="undo custSel addSld delSld modSld sldOrd">
      <pc:chgData name="Alessandro Ribeiro" userId="6491d865cc600928" providerId="LiveId" clId="{0DD62827-5950-40D5-B32A-798240A13E87}" dt="2021-04-28T22:01:44.174" v="197" actId="14100"/>
      <pc:docMkLst>
        <pc:docMk/>
      </pc:docMkLst>
      <pc:sldChg chg="modSp mod">
        <pc:chgData name="Alessandro Ribeiro" userId="6491d865cc600928" providerId="LiveId" clId="{0DD62827-5950-40D5-B32A-798240A13E87}" dt="2021-04-28T22:00:39.756" v="134" actId="20577"/>
        <pc:sldMkLst>
          <pc:docMk/>
          <pc:sldMk cId="0" sldId="261"/>
        </pc:sldMkLst>
        <pc:spChg chg="mod">
          <ac:chgData name="Alessandro Ribeiro" userId="6491d865cc600928" providerId="LiveId" clId="{0DD62827-5950-40D5-B32A-798240A13E87}" dt="2021-04-28T22:00:39.756" v="134" actId="20577"/>
          <ac:spMkLst>
            <pc:docMk/>
            <pc:sldMk cId="0" sldId="261"/>
            <ac:spMk id="240" creationId="{00000000-0000-0000-0000-000000000000}"/>
          </ac:spMkLst>
        </pc:spChg>
      </pc:sldChg>
      <pc:sldChg chg="addSp delSp modSp mod">
        <pc:chgData name="Alessandro Ribeiro" userId="6491d865cc600928" providerId="LiveId" clId="{0DD62827-5950-40D5-B32A-798240A13E87}" dt="2021-04-28T22:01:20.509" v="194" actId="1076"/>
        <pc:sldMkLst>
          <pc:docMk/>
          <pc:sldMk cId="0" sldId="491"/>
        </pc:sldMkLst>
        <pc:spChg chg="add mod">
          <ac:chgData name="Alessandro Ribeiro" userId="6491d865cc600928" providerId="LiveId" clId="{0DD62827-5950-40D5-B32A-798240A13E87}" dt="2021-04-28T22:01:20.509" v="194" actId="1076"/>
          <ac:spMkLst>
            <pc:docMk/>
            <pc:sldMk cId="0" sldId="491"/>
            <ac:spMk id="2" creationId="{D5A9433B-411E-4E91-AD7B-777D5686344C}"/>
          </ac:spMkLst>
        </pc:spChg>
        <pc:picChg chg="del">
          <ac:chgData name="Alessandro Ribeiro" userId="6491d865cc600928" providerId="LiveId" clId="{0DD62827-5950-40D5-B32A-798240A13E87}" dt="2021-04-28T22:00:48.027" v="135" actId="478"/>
          <ac:picMkLst>
            <pc:docMk/>
            <pc:sldMk cId="0" sldId="491"/>
            <ac:picMk id="14" creationId="{3F93D963-7356-46BD-8D37-E9E2B027BC26}"/>
          </ac:picMkLst>
        </pc:picChg>
      </pc:sldChg>
      <pc:sldChg chg="addSp delSp modSp mod">
        <pc:chgData name="Alessandro Ribeiro" userId="6491d865cc600928" providerId="LiveId" clId="{0DD62827-5950-40D5-B32A-798240A13E87}" dt="2021-04-28T21:50:07.317" v="63" actId="14100"/>
        <pc:sldMkLst>
          <pc:docMk/>
          <pc:sldMk cId="2199095144" sldId="492"/>
        </pc:sldMkLst>
        <pc:spChg chg="del">
          <ac:chgData name="Alessandro Ribeiro" userId="6491d865cc600928" providerId="LiveId" clId="{0DD62827-5950-40D5-B32A-798240A13E87}" dt="2021-04-28T21:46:38.996" v="12" actId="478"/>
          <ac:spMkLst>
            <pc:docMk/>
            <pc:sldMk cId="2199095144" sldId="492"/>
            <ac:spMk id="4" creationId="{1FAA62E2-2CE7-4C85-A103-392F88613029}"/>
          </ac:spMkLst>
        </pc:spChg>
        <pc:spChg chg="del">
          <ac:chgData name="Alessandro Ribeiro" userId="6491d865cc600928" providerId="LiveId" clId="{0DD62827-5950-40D5-B32A-798240A13E87}" dt="2021-04-28T21:46:38.996" v="12" actId="478"/>
          <ac:spMkLst>
            <pc:docMk/>
            <pc:sldMk cId="2199095144" sldId="492"/>
            <ac:spMk id="5" creationId="{54DD0292-B2D0-4409-8AEF-C76086BAB5D8}"/>
          </ac:spMkLst>
        </pc:spChg>
        <pc:spChg chg="del">
          <ac:chgData name="Alessandro Ribeiro" userId="6491d865cc600928" providerId="LiveId" clId="{0DD62827-5950-40D5-B32A-798240A13E87}" dt="2021-04-28T21:46:38.996" v="12" actId="478"/>
          <ac:spMkLst>
            <pc:docMk/>
            <pc:sldMk cId="2199095144" sldId="492"/>
            <ac:spMk id="6" creationId="{4A1C12FD-1AF9-4BA4-B8BA-4262BAD49073}"/>
          </ac:spMkLst>
        </pc:spChg>
        <pc:spChg chg="add mod">
          <ac:chgData name="Alessandro Ribeiro" userId="6491d865cc600928" providerId="LiveId" clId="{0DD62827-5950-40D5-B32A-798240A13E87}" dt="2021-04-28T21:49:40.206" v="56" actId="6549"/>
          <ac:spMkLst>
            <pc:docMk/>
            <pc:sldMk cId="2199095144" sldId="492"/>
            <ac:spMk id="7" creationId="{717A9C85-CCB7-4458-AC0D-251672AC5984}"/>
          </ac:spMkLst>
        </pc:spChg>
        <pc:graphicFrameChg chg="del">
          <ac:chgData name="Alessandro Ribeiro" userId="6491d865cc600928" providerId="LiveId" clId="{0DD62827-5950-40D5-B32A-798240A13E87}" dt="2021-04-28T21:46:38.996" v="12" actId="478"/>
          <ac:graphicFrameMkLst>
            <pc:docMk/>
            <pc:sldMk cId="2199095144" sldId="492"/>
            <ac:graphicFrameMk id="8" creationId="{CB89B815-E3AE-48BD-828A-1BD8E39D69F5}"/>
          </ac:graphicFrameMkLst>
        </pc:graphicFrameChg>
        <pc:picChg chg="add mod">
          <ac:chgData name="Alessandro Ribeiro" userId="6491d865cc600928" providerId="LiveId" clId="{0DD62827-5950-40D5-B32A-798240A13E87}" dt="2021-04-28T21:50:07.317" v="63" actId="14100"/>
          <ac:picMkLst>
            <pc:docMk/>
            <pc:sldMk cId="2199095144" sldId="492"/>
            <ac:picMk id="3" creationId="{125F05AB-F49F-4EDA-A69F-5A2462A5CFA3}"/>
          </ac:picMkLst>
        </pc:picChg>
      </pc:sldChg>
      <pc:sldChg chg="addSp delSp modSp add mod">
        <pc:chgData name="Alessandro Ribeiro" userId="6491d865cc600928" providerId="LiveId" clId="{0DD62827-5950-40D5-B32A-798240A13E87}" dt="2021-04-28T21:51:39.181" v="71" actId="14100"/>
        <pc:sldMkLst>
          <pc:docMk/>
          <pc:sldMk cId="3364633286" sldId="493"/>
        </pc:sldMkLst>
        <pc:picChg chg="del">
          <ac:chgData name="Alessandro Ribeiro" userId="6491d865cc600928" providerId="LiveId" clId="{0DD62827-5950-40D5-B32A-798240A13E87}" dt="2021-04-28T21:50:28.494" v="65" actId="478"/>
          <ac:picMkLst>
            <pc:docMk/>
            <pc:sldMk cId="3364633286" sldId="493"/>
            <ac:picMk id="3" creationId="{125F05AB-F49F-4EDA-A69F-5A2462A5CFA3}"/>
          </ac:picMkLst>
        </pc:picChg>
        <pc:picChg chg="add mod">
          <ac:chgData name="Alessandro Ribeiro" userId="6491d865cc600928" providerId="LiveId" clId="{0DD62827-5950-40D5-B32A-798240A13E87}" dt="2021-04-28T21:51:39.181" v="71" actId="14100"/>
          <ac:picMkLst>
            <pc:docMk/>
            <pc:sldMk cId="3364633286" sldId="493"/>
            <ac:picMk id="4" creationId="{FCB5A822-F173-4008-91DC-3918DF97DFAC}"/>
          </ac:picMkLst>
        </pc:picChg>
      </pc:sldChg>
      <pc:sldChg chg="addSp delSp modSp add mod">
        <pc:chgData name="Alessandro Ribeiro" userId="6491d865cc600928" providerId="LiveId" clId="{0DD62827-5950-40D5-B32A-798240A13E87}" dt="2021-04-28T21:52:27.573" v="79" actId="14100"/>
        <pc:sldMkLst>
          <pc:docMk/>
          <pc:sldMk cId="826239067" sldId="494"/>
        </pc:sldMkLst>
        <pc:picChg chg="add mod">
          <ac:chgData name="Alessandro Ribeiro" userId="6491d865cc600928" providerId="LiveId" clId="{0DD62827-5950-40D5-B32A-798240A13E87}" dt="2021-04-28T21:52:27.573" v="79" actId="14100"/>
          <ac:picMkLst>
            <pc:docMk/>
            <pc:sldMk cId="826239067" sldId="494"/>
            <ac:picMk id="3" creationId="{F6F42541-8DEE-4D05-84E7-F842670E2906}"/>
          </ac:picMkLst>
        </pc:picChg>
        <pc:picChg chg="del">
          <ac:chgData name="Alessandro Ribeiro" userId="6491d865cc600928" providerId="LiveId" clId="{0DD62827-5950-40D5-B32A-798240A13E87}" dt="2021-04-28T21:51:46.971" v="73" actId="478"/>
          <ac:picMkLst>
            <pc:docMk/>
            <pc:sldMk cId="826239067" sldId="494"/>
            <ac:picMk id="4" creationId="{FCB5A822-F173-4008-91DC-3918DF97DFAC}"/>
          </ac:picMkLst>
        </pc:picChg>
      </pc:sldChg>
      <pc:sldChg chg="addSp delSp modSp add mod ord">
        <pc:chgData name="Alessandro Ribeiro" userId="6491d865cc600928" providerId="LiveId" clId="{0DD62827-5950-40D5-B32A-798240A13E87}" dt="2021-04-28T21:54:20.213" v="90" actId="1076"/>
        <pc:sldMkLst>
          <pc:docMk/>
          <pc:sldMk cId="3157307124" sldId="495"/>
        </pc:sldMkLst>
        <pc:picChg chg="del">
          <ac:chgData name="Alessandro Ribeiro" userId="6491d865cc600928" providerId="LiveId" clId="{0DD62827-5950-40D5-B32A-798240A13E87}" dt="2021-04-28T21:53:25.610" v="83" actId="478"/>
          <ac:picMkLst>
            <pc:docMk/>
            <pc:sldMk cId="3157307124" sldId="495"/>
            <ac:picMk id="3" creationId="{F6F42541-8DEE-4D05-84E7-F842670E2906}"/>
          </ac:picMkLst>
        </pc:picChg>
        <pc:picChg chg="add mod">
          <ac:chgData name="Alessandro Ribeiro" userId="6491d865cc600928" providerId="LiveId" clId="{0DD62827-5950-40D5-B32A-798240A13E87}" dt="2021-04-28T21:54:20.213" v="90" actId="1076"/>
          <ac:picMkLst>
            <pc:docMk/>
            <pc:sldMk cId="3157307124" sldId="495"/>
            <ac:picMk id="4" creationId="{6E82F487-2DED-4CF6-90B5-CACFC2AE1F06}"/>
          </ac:picMkLst>
        </pc:picChg>
      </pc:sldChg>
      <pc:sldChg chg="addSp delSp modSp add mod">
        <pc:chgData name="Alessandro Ribeiro" userId="6491d865cc600928" providerId="LiveId" clId="{0DD62827-5950-40D5-B32A-798240A13E87}" dt="2021-04-28T22:01:44.174" v="197" actId="14100"/>
        <pc:sldMkLst>
          <pc:docMk/>
          <pc:sldMk cId="635290597" sldId="496"/>
        </pc:sldMkLst>
        <pc:spChg chg="del">
          <ac:chgData name="Alessandro Ribeiro" userId="6491d865cc600928" providerId="LiveId" clId="{0DD62827-5950-40D5-B32A-798240A13E87}" dt="2021-04-28T22:00:04.552" v="97" actId="478"/>
          <ac:spMkLst>
            <pc:docMk/>
            <pc:sldMk cId="635290597" sldId="496"/>
            <ac:spMk id="12" creationId="{2DE9FABE-47CD-40CF-AF23-75C824959B53}"/>
          </ac:spMkLst>
        </pc:spChg>
        <pc:spChg chg="mod">
          <ac:chgData name="Alessandro Ribeiro" userId="6491d865cc600928" providerId="LiveId" clId="{0DD62827-5950-40D5-B32A-798240A13E87}" dt="2021-04-28T21:59:58.099" v="93"/>
          <ac:spMkLst>
            <pc:docMk/>
            <pc:sldMk cId="635290597" sldId="496"/>
            <ac:spMk id="14" creationId="{37B985CC-590F-4E90-9C6D-294F89231845}"/>
          </ac:spMkLst>
        </pc:spChg>
        <pc:spChg chg="mod">
          <ac:chgData name="Alessandro Ribeiro" userId="6491d865cc600928" providerId="LiveId" clId="{0DD62827-5950-40D5-B32A-798240A13E87}" dt="2021-04-28T21:59:58.099" v="93"/>
          <ac:spMkLst>
            <pc:docMk/>
            <pc:sldMk cId="635290597" sldId="496"/>
            <ac:spMk id="15" creationId="{F96AD56B-5FE6-4117-906C-0DD8559D9518}"/>
          </ac:spMkLst>
        </pc:spChg>
        <pc:spChg chg="mod">
          <ac:chgData name="Alessandro Ribeiro" userId="6491d865cc600928" providerId="LiveId" clId="{0DD62827-5950-40D5-B32A-798240A13E87}" dt="2021-04-28T21:59:58.099" v="93"/>
          <ac:spMkLst>
            <pc:docMk/>
            <pc:sldMk cId="635290597" sldId="496"/>
            <ac:spMk id="16" creationId="{F6D6D54C-A6ED-4E3B-AACD-EC4B636F9C0C}"/>
          </ac:spMkLst>
        </pc:spChg>
        <pc:spChg chg="mod">
          <ac:chgData name="Alessandro Ribeiro" userId="6491d865cc600928" providerId="LiveId" clId="{0DD62827-5950-40D5-B32A-798240A13E87}" dt="2021-04-28T21:59:58.099" v="93"/>
          <ac:spMkLst>
            <pc:docMk/>
            <pc:sldMk cId="635290597" sldId="496"/>
            <ac:spMk id="25" creationId="{E312F44D-2A15-4A59-84B1-68AE150B4A14}"/>
          </ac:spMkLst>
        </pc:spChg>
        <pc:spChg chg="mod">
          <ac:chgData name="Alessandro Ribeiro" userId="6491d865cc600928" providerId="LiveId" clId="{0DD62827-5950-40D5-B32A-798240A13E87}" dt="2021-04-28T21:59:58.099" v="93"/>
          <ac:spMkLst>
            <pc:docMk/>
            <pc:sldMk cId="635290597" sldId="496"/>
            <ac:spMk id="28" creationId="{690B94AD-FDED-4FD2-9A40-F25377D176E2}"/>
          </ac:spMkLst>
        </pc:spChg>
        <pc:spChg chg="mod">
          <ac:chgData name="Alessandro Ribeiro" userId="6491d865cc600928" providerId="LiveId" clId="{0DD62827-5950-40D5-B32A-798240A13E87}" dt="2021-04-28T21:59:58.099" v="93"/>
          <ac:spMkLst>
            <pc:docMk/>
            <pc:sldMk cId="635290597" sldId="496"/>
            <ac:spMk id="29" creationId="{3AB79B2B-1A6D-44D1-9A5B-ED5226767A39}"/>
          </ac:spMkLst>
        </pc:spChg>
        <pc:spChg chg="mod">
          <ac:chgData name="Alessandro Ribeiro" userId="6491d865cc600928" providerId="LiveId" clId="{0DD62827-5950-40D5-B32A-798240A13E87}" dt="2021-04-28T21:59:58.099" v="93"/>
          <ac:spMkLst>
            <pc:docMk/>
            <pc:sldMk cId="635290597" sldId="496"/>
            <ac:spMk id="31" creationId="{10895DF7-F529-4DBC-9D1D-8E0952631BF4}"/>
          </ac:spMkLst>
        </pc:spChg>
        <pc:spChg chg="mod">
          <ac:chgData name="Alessandro Ribeiro" userId="6491d865cc600928" providerId="LiveId" clId="{0DD62827-5950-40D5-B32A-798240A13E87}" dt="2021-04-28T21:59:58.099" v="93"/>
          <ac:spMkLst>
            <pc:docMk/>
            <pc:sldMk cId="635290597" sldId="496"/>
            <ac:spMk id="33" creationId="{39273117-DE9D-4930-AE41-1C338D3F991C}"/>
          </ac:spMkLst>
        </pc:spChg>
        <pc:spChg chg="mod">
          <ac:chgData name="Alessandro Ribeiro" userId="6491d865cc600928" providerId="LiveId" clId="{0DD62827-5950-40D5-B32A-798240A13E87}" dt="2021-04-28T21:59:58.099" v="93"/>
          <ac:spMkLst>
            <pc:docMk/>
            <pc:sldMk cId="635290597" sldId="496"/>
            <ac:spMk id="35" creationId="{6ADF3A57-327D-4F0C-BE9D-C039B01AA825}"/>
          </ac:spMkLst>
        </pc:spChg>
        <pc:spChg chg="mod">
          <ac:chgData name="Alessandro Ribeiro" userId="6491d865cc600928" providerId="LiveId" clId="{0DD62827-5950-40D5-B32A-798240A13E87}" dt="2021-04-28T21:59:58.099" v="93"/>
          <ac:spMkLst>
            <pc:docMk/>
            <pc:sldMk cId="635290597" sldId="496"/>
            <ac:spMk id="37" creationId="{9693B03C-04C6-4FAB-87F6-4DE1E0263377}"/>
          </ac:spMkLst>
        </pc:spChg>
        <pc:spChg chg="mod">
          <ac:chgData name="Alessandro Ribeiro" userId="6491d865cc600928" providerId="LiveId" clId="{0DD62827-5950-40D5-B32A-798240A13E87}" dt="2021-04-28T21:59:58.099" v="93"/>
          <ac:spMkLst>
            <pc:docMk/>
            <pc:sldMk cId="635290597" sldId="496"/>
            <ac:spMk id="42" creationId="{A92AF833-1BEE-47BE-9396-FC5040F33A02}"/>
          </ac:spMkLst>
        </pc:spChg>
        <pc:spChg chg="mod">
          <ac:chgData name="Alessandro Ribeiro" userId="6491d865cc600928" providerId="LiveId" clId="{0DD62827-5950-40D5-B32A-798240A13E87}" dt="2021-04-28T21:59:58.099" v="93"/>
          <ac:spMkLst>
            <pc:docMk/>
            <pc:sldMk cId="635290597" sldId="496"/>
            <ac:spMk id="47" creationId="{3E59F7D6-C58B-44C4-9C07-63EA24519EEE}"/>
          </ac:spMkLst>
        </pc:spChg>
        <pc:spChg chg="mod">
          <ac:chgData name="Alessandro Ribeiro" userId="6491d865cc600928" providerId="LiveId" clId="{0DD62827-5950-40D5-B32A-798240A13E87}" dt="2021-04-28T21:59:58.099" v="93"/>
          <ac:spMkLst>
            <pc:docMk/>
            <pc:sldMk cId="635290597" sldId="496"/>
            <ac:spMk id="52" creationId="{86137DAF-7793-40E3-AC26-53EDDDDF9591}"/>
          </ac:spMkLst>
        </pc:spChg>
        <pc:spChg chg="add del mod">
          <ac:chgData name="Alessandro Ribeiro" userId="6491d865cc600928" providerId="LiveId" clId="{0DD62827-5950-40D5-B32A-798240A13E87}" dt="2021-04-28T22:00:00.067" v="94"/>
          <ac:spMkLst>
            <pc:docMk/>
            <pc:sldMk cId="635290597" sldId="496"/>
            <ac:spMk id="53" creationId="{29163C6F-86DE-4B08-B5D6-D70C7F788DDC}"/>
          </ac:spMkLst>
        </pc:spChg>
        <pc:spChg chg="add del mod">
          <ac:chgData name="Alessandro Ribeiro" userId="6491d865cc600928" providerId="LiveId" clId="{0DD62827-5950-40D5-B32A-798240A13E87}" dt="2021-04-28T22:00:00.067" v="94"/>
          <ac:spMkLst>
            <pc:docMk/>
            <pc:sldMk cId="635290597" sldId="496"/>
            <ac:spMk id="54" creationId="{B227B44C-3069-4ECC-9173-9C0AF9E2F35D}"/>
          </ac:spMkLst>
        </pc:spChg>
        <pc:spChg chg="add del mod">
          <ac:chgData name="Alessandro Ribeiro" userId="6491d865cc600928" providerId="LiveId" clId="{0DD62827-5950-40D5-B32A-798240A13E87}" dt="2021-04-28T22:00:00.067" v="94"/>
          <ac:spMkLst>
            <pc:docMk/>
            <pc:sldMk cId="635290597" sldId="496"/>
            <ac:spMk id="55" creationId="{8F3EFDB4-DCAC-4D75-9A99-542BE69808A9}"/>
          </ac:spMkLst>
        </pc:spChg>
        <pc:spChg chg="mod">
          <ac:chgData name="Alessandro Ribeiro" userId="6491d865cc600928" providerId="LiveId" clId="{0DD62827-5950-40D5-B32A-798240A13E87}" dt="2021-04-28T22:00:07.153" v="98"/>
          <ac:spMkLst>
            <pc:docMk/>
            <pc:sldMk cId="635290597" sldId="496"/>
            <ac:spMk id="57" creationId="{DC7AEC7A-EC64-4C13-B91C-463E0F000599}"/>
          </ac:spMkLst>
        </pc:spChg>
        <pc:spChg chg="mod">
          <ac:chgData name="Alessandro Ribeiro" userId="6491d865cc600928" providerId="LiveId" clId="{0DD62827-5950-40D5-B32A-798240A13E87}" dt="2021-04-28T22:00:07.153" v="98"/>
          <ac:spMkLst>
            <pc:docMk/>
            <pc:sldMk cId="635290597" sldId="496"/>
            <ac:spMk id="58" creationId="{1881CE3F-74FB-45DE-B304-3365881B29C6}"/>
          </ac:spMkLst>
        </pc:spChg>
        <pc:spChg chg="mod">
          <ac:chgData name="Alessandro Ribeiro" userId="6491d865cc600928" providerId="LiveId" clId="{0DD62827-5950-40D5-B32A-798240A13E87}" dt="2021-04-28T22:00:07.153" v="98"/>
          <ac:spMkLst>
            <pc:docMk/>
            <pc:sldMk cId="635290597" sldId="496"/>
            <ac:spMk id="59" creationId="{2D7D30A0-516C-406A-8353-7B9F8D2DF29D}"/>
          </ac:spMkLst>
        </pc:spChg>
        <pc:spChg chg="mod">
          <ac:chgData name="Alessandro Ribeiro" userId="6491d865cc600928" providerId="LiveId" clId="{0DD62827-5950-40D5-B32A-798240A13E87}" dt="2021-04-28T22:00:07.153" v="98"/>
          <ac:spMkLst>
            <pc:docMk/>
            <pc:sldMk cId="635290597" sldId="496"/>
            <ac:spMk id="68" creationId="{8C1B4F7E-37BB-4E36-A7AB-E8C2C7A3635E}"/>
          </ac:spMkLst>
        </pc:spChg>
        <pc:spChg chg="mod">
          <ac:chgData name="Alessandro Ribeiro" userId="6491d865cc600928" providerId="LiveId" clId="{0DD62827-5950-40D5-B32A-798240A13E87}" dt="2021-04-28T22:00:07.153" v="98"/>
          <ac:spMkLst>
            <pc:docMk/>
            <pc:sldMk cId="635290597" sldId="496"/>
            <ac:spMk id="71" creationId="{D95DB845-579B-4270-82BF-17E2516702DE}"/>
          </ac:spMkLst>
        </pc:spChg>
        <pc:spChg chg="mod">
          <ac:chgData name="Alessandro Ribeiro" userId="6491d865cc600928" providerId="LiveId" clId="{0DD62827-5950-40D5-B32A-798240A13E87}" dt="2021-04-28T22:00:07.153" v="98"/>
          <ac:spMkLst>
            <pc:docMk/>
            <pc:sldMk cId="635290597" sldId="496"/>
            <ac:spMk id="72" creationId="{EC492512-D20F-4E6B-8126-B80C32B335CF}"/>
          </ac:spMkLst>
        </pc:spChg>
        <pc:spChg chg="mod">
          <ac:chgData name="Alessandro Ribeiro" userId="6491d865cc600928" providerId="LiveId" clId="{0DD62827-5950-40D5-B32A-798240A13E87}" dt="2021-04-28T22:00:07.153" v="98"/>
          <ac:spMkLst>
            <pc:docMk/>
            <pc:sldMk cId="635290597" sldId="496"/>
            <ac:spMk id="74" creationId="{FB22A32C-808B-47D0-8E02-68C760A66A81}"/>
          </ac:spMkLst>
        </pc:spChg>
        <pc:spChg chg="mod">
          <ac:chgData name="Alessandro Ribeiro" userId="6491d865cc600928" providerId="LiveId" clId="{0DD62827-5950-40D5-B32A-798240A13E87}" dt="2021-04-28T22:00:07.153" v="98"/>
          <ac:spMkLst>
            <pc:docMk/>
            <pc:sldMk cId="635290597" sldId="496"/>
            <ac:spMk id="76" creationId="{09183B97-8539-40FB-A873-1810651D9200}"/>
          </ac:spMkLst>
        </pc:spChg>
        <pc:spChg chg="mod">
          <ac:chgData name="Alessandro Ribeiro" userId="6491d865cc600928" providerId="LiveId" clId="{0DD62827-5950-40D5-B32A-798240A13E87}" dt="2021-04-28T22:00:07.153" v="98"/>
          <ac:spMkLst>
            <pc:docMk/>
            <pc:sldMk cId="635290597" sldId="496"/>
            <ac:spMk id="78" creationId="{98A0F715-1B85-48E1-B702-CBF4CE80D04C}"/>
          </ac:spMkLst>
        </pc:spChg>
        <pc:spChg chg="mod">
          <ac:chgData name="Alessandro Ribeiro" userId="6491d865cc600928" providerId="LiveId" clId="{0DD62827-5950-40D5-B32A-798240A13E87}" dt="2021-04-28T22:00:07.153" v="98"/>
          <ac:spMkLst>
            <pc:docMk/>
            <pc:sldMk cId="635290597" sldId="496"/>
            <ac:spMk id="80" creationId="{16925DEA-BA52-4CCA-929C-A05BC6C9DAF1}"/>
          </ac:spMkLst>
        </pc:spChg>
        <pc:spChg chg="mod">
          <ac:chgData name="Alessandro Ribeiro" userId="6491d865cc600928" providerId="LiveId" clId="{0DD62827-5950-40D5-B32A-798240A13E87}" dt="2021-04-28T22:00:07.153" v="98"/>
          <ac:spMkLst>
            <pc:docMk/>
            <pc:sldMk cId="635290597" sldId="496"/>
            <ac:spMk id="85" creationId="{999DECBE-63ED-4E56-9E1E-37DC344D02CC}"/>
          </ac:spMkLst>
        </pc:spChg>
        <pc:spChg chg="mod">
          <ac:chgData name="Alessandro Ribeiro" userId="6491d865cc600928" providerId="LiveId" clId="{0DD62827-5950-40D5-B32A-798240A13E87}" dt="2021-04-28T22:00:07.153" v="98"/>
          <ac:spMkLst>
            <pc:docMk/>
            <pc:sldMk cId="635290597" sldId="496"/>
            <ac:spMk id="90" creationId="{DCFE2F6F-886D-4C8F-8F98-F8F76D6B8601}"/>
          </ac:spMkLst>
        </pc:spChg>
        <pc:spChg chg="mod">
          <ac:chgData name="Alessandro Ribeiro" userId="6491d865cc600928" providerId="LiveId" clId="{0DD62827-5950-40D5-B32A-798240A13E87}" dt="2021-04-28T22:00:07.153" v="98"/>
          <ac:spMkLst>
            <pc:docMk/>
            <pc:sldMk cId="635290597" sldId="496"/>
            <ac:spMk id="95" creationId="{1DE401CC-306A-4F66-845E-4760E2706319}"/>
          </ac:spMkLst>
        </pc:spChg>
        <pc:spChg chg="add mod">
          <ac:chgData name="Alessandro Ribeiro" userId="6491d865cc600928" providerId="LiveId" clId="{0DD62827-5950-40D5-B32A-798240A13E87}" dt="2021-04-28T22:00:11.249" v="99" actId="14100"/>
          <ac:spMkLst>
            <pc:docMk/>
            <pc:sldMk cId="635290597" sldId="496"/>
            <ac:spMk id="96" creationId="{2E80436A-F0FE-466A-9E46-400B5B3D6C45}"/>
          </ac:spMkLst>
        </pc:spChg>
        <pc:spChg chg="add mod">
          <ac:chgData name="Alessandro Ribeiro" userId="6491d865cc600928" providerId="LiveId" clId="{0DD62827-5950-40D5-B32A-798240A13E87}" dt="2021-04-28T22:00:11.249" v="99" actId="14100"/>
          <ac:spMkLst>
            <pc:docMk/>
            <pc:sldMk cId="635290597" sldId="496"/>
            <ac:spMk id="97" creationId="{3DBBFDFC-D9F9-489A-8D18-DEB27C6AD074}"/>
          </ac:spMkLst>
        </pc:spChg>
        <pc:spChg chg="add mod">
          <ac:chgData name="Alessandro Ribeiro" userId="6491d865cc600928" providerId="LiveId" clId="{0DD62827-5950-40D5-B32A-798240A13E87}" dt="2021-04-28T22:00:11.249" v="99" actId="14100"/>
          <ac:spMkLst>
            <pc:docMk/>
            <pc:sldMk cId="635290597" sldId="496"/>
            <ac:spMk id="98" creationId="{CB7CBCB9-DF08-4847-8965-C5D28F61DE8F}"/>
          </ac:spMkLst>
        </pc:spChg>
        <pc:spChg chg="mod">
          <ac:chgData name="Alessandro Ribeiro" userId="6491d865cc600928" providerId="LiveId" clId="{0DD62827-5950-40D5-B32A-798240A13E87}" dt="2021-04-28T22:00:21.703" v="129" actId="20577"/>
          <ac:spMkLst>
            <pc:docMk/>
            <pc:sldMk cId="635290597" sldId="496"/>
            <ac:spMk id="240" creationId="{00000000-0000-0000-0000-000000000000}"/>
          </ac:spMkLst>
        </pc:spChg>
        <pc:grpChg chg="del mod">
          <ac:chgData name="Alessandro Ribeiro" userId="6491d865cc600928" providerId="LiveId" clId="{0DD62827-5950-40D5-B32A-798240A13E87}" dt="2021-04-28T22:00:02.523" v="96" actId="478"/>
          <ac:grpSpMkLst>
            <pc:docMk/>
            <pc:sldMk cId="635290597" sldId="496"/>
            <ac:grpSpMk id="6" creationId="{5C47D2DB-F741-4DFA-812D-EB703EE0D4DC}"/>
          </ac:grpSpMkLst>
        </pc:grpChg>
        <pc:grpChg chg="add del mod">
          <ac:chgData name="Alessandro Ribeiro" userId="6491d865cc600928" providerId="LiveId" clId="{0DD62827-5950-40D5-B32A-798240A13E87}" dt="2021-04-28T22:00:00.067" v="94"/>
          <ac:grpSpMkLst>
            <pc:docMk/>
            <pc:sldMk cId="635290597" sldId="496"/>
            <ac:grpSpMk id="13" creationId="{7D3F78F1-7FA7-4153-BFC0-7251A9B6C276}"/>
          </ac:grpSpMkLst>
        </pc:grpChg>
        <pc:grpChg chg="mod">
          <ac:chgData name="Alessandro Ribeiro" userId="6491d865cc600928" providerId="LiveId" clId="{0DD62827-5950-40D5-B32A-798240A13E87}" dt="2021-04-28T21:59:58.099" v="93"/>
          <ac:grpSpMkLst>
            <pc:docMk/>
            <pc:sldMk cId="635290597" sldId="496"/>
            <ac:grpSpMk id="18" creationId="{DA604A52-9B6A-44F3-9739-0FC373CF85FD}"/>
          </ac:grpSpMkLst>
        </pc:grpChg>
        <pc:grpChg chg="mod">
          <ac:chgData name="Alessandro Ribeiro" userId="6491d865cc600928" providerId="LiveId" clId="{0DD62827-5950-40D5-B32A-798240A13E87}" dt="2021-04-28T21:59:58.099" v="93"/>
          <ac:grpSpMkLst>
            <pc:docMk/>
            <pc:sldMk cId="635290597" sldId="496"/>
            <ac:grpSpMk id="19" creationId="{88E79438-B7CF-41C2-A50D-3862A4345C63}"/>
          </ac:grpSpMkLst>
        </pc:grpChg>
        <pc:grpChg chg="mod">
          <ac:chgData name="Alessandro Ribeiro" userId="6491d865cc600928" providerId="LiveId" clId="{0DD62827-5950-40D5-B32A-798240A13E87}" dt="2021-04-28T21:59:58.099" v="93"/>
          <ac:grpSpMkLst>
            <pc:docMk/>
            <pc:sldMk cId="635290597" sldId="496"/>
            <ac:grpSpMk id="20" creationId="{869C29CB-4117-41EF-9E15-DC82C3D6250B}"/>
          </ac:grpSpMkLst>
        </pc:grpChg>
        <pc:grpChg chg="add mod">
          <ac:chgData name="Alessandro Ribeiro" userId="6491d865cc600928" providerId="LiveId" clId="{0DD62827-5950-40D5-B32A-798240A13E87}" dt="2021-04-28T22:00:11.249" v="99" actId="14100"/>
          <ac:grpSpMkLst>
            <pc:docMk/>
            <pc:sldMk cId="635290597" sldId="496"/>
            <ac:grpSpMk id="56" creationId="{B042E83C-5357-4CCC-81F2-460D79F56681}"/>
          </ac:grpSpMkLst>
        </pc:grpChg>
        <pc:grpChg chg="mod">
          <ac:chgData name="Alessandro Ribeiro" userId="6491d865cc600928" providerId="LiveId" clId="{0DD62827-5950-40D5-B32A-798240A13E87}" dt="2021-04-28T22:00:07.153" v="98"/>
          <ac:grpSpMkLst>
            <pc:docMk/>
            <pc:sldMk cId="635290597" sldId="496"/>
            <ac:grpSpMk id="61" creationId="{662596E4-EC62-4654-AC19-44E9025BBB76}"/>
          </ac:grpSpMkLst>
        </pc:grpChg>
        <pc:grpChg chg="mod">
          <ac:chgData name="Alessandro Ribeiro" userId="6491d865cc600928" providerId="LiveId" clId="{0DD62827-5950-40D5-B32A-798240A13E87}" dt="2021-04-28T22:00:07.153" v="98"/>
          <ac:grpSpMkLst>
            <pc:docMk/>
            <pc:sldMk cId="635290597" sldId="496"/>
            <ac:grpSpMk id="62" creationId="{F459ADBE-47AB-489C-B0AF-A19D0F373A69}"/>
          </ac:grpSpMkLst>
        </pc:grpChg>
        <pc:grpChg chg="mod">
          <ac:chgData name="Alessandro Ribeiro" userId="6491d865cc600928" providerId="LiveId" clId="{0DD62827-5950-40D5-B32A-798240A13E87}" dt="2021-04-28T22:00:07.153" v="98"/>
          <ac:grpSpMkLst>
            <pc:docMk/>
            <pc:sldMk cId="635290597" sldId="496"/>
            <ac:grpSpMk id="63" creationId="{5D46C6CA-C421-4618-95C6-3B0E0DF94D19}"/>
          </ac:grpSpMkLst>
        </pc:grpChg>
        <pc:picChg chg="mod">
          <ac:chgData name="Alessandro Ribeiro" userId="6491d865cc600928" providerId="LiveId" clId="{0DD62827-5950-40D5-B32A-798240A13E87}" dt="2021-04-28T21:59:58.099" v="93"/>
          <ac:picMkLst>
            <pc:docMk/>
            <pc:sldMk cId="635290597" sldId="496"/>
            <ac:picMk id="17" creationId="{994087B8-E7EB-49A0-914E-4ADDC6DBD535}"/>
          </ac:picMkLst>
        </pc:picChg>
        <pc:picChg chg="mod">
          <ac:chgData name="Alessandro Ribeiro" userId="6491d865cc600928" providerId="LiveId" clId="{0DD62827-5950-40D5-B32A-798240A13E87}" dt="2021-04-28T21:59:58.099" v="93"/>
          <ac:picMkLst>
            <pc:docMk/>
            <pc:sldMk cId="635290597" sldId="496"/>
            <ac:picMk id="24" creationId="{B2AE53D0-8ACB-447A-B96B-A213CE1029ED}"/>
          </ac:picMkLst>
        </pc:picChg>
        <pc:picChg chg="mod">
          <ac:chgData name="Alessandro Ribeiro" userId="6491d865cc600928" providerId="LiveId" clId="{0DD62827-5950-40D5-B32A-798240A13E87}" dt="2021-04-28T21:59:58.099" v="93"/>
          <ac:picMkLst>
            <pc:docMk/>
            <pc:sldMk cId="635290597" sldId="496"/>
            <ac:picMk id="26" creationId="{D17FE53E-3942-4AB6-ADC4-A7C10B8CB9FC}"/>
          </ac:picMkLst>
        </pc:picChg>
        <pc:picChg chg="mod">
          <ac:chgData name="Alessandro Ribeiro" userId="6491d865cc600928" providerId="LiveId" clId="{0DD62827-5950-40D5-B32A-798240A13E87}" dt="2021-04-28T21:59:58.099" v="93"/>
          <ac:picMkLst>
            <pc:docMk/>
            <pc:sldMk cId="635290597" sldId="496"/>
            <ac:picMk id="30" creationId="{3731A4A5-ADEC-493D-A57F-787A27C4341F}"/>
          </ac:picMkLst>
        </pc:picChg>
        <pc:picChg chg="mod">
          <ac:chgData name="Alessandro Ribeiro" userId="6491d865cc600928" providerId="LiveId" clId="{0DD62827-5950-40D5-B32A-798240A13E87}" dt="2021-04-28T21:59:58.099" v="93"/>
          <ac:picMkLst>
            <pc:docMk/>
            <pc:sldMk cId="635290597" sldId="496"/>
            <ac:picMk id="38" creationId="{AA9912D1-ED62-4D21-90EF-5B00A48B0D74}"/>
          </ac:picMkLst>
        </pc:picChg>
        <pc:picChg chg="mod">
          <ac:chgData name="Alessandro Ribeiro" userId="6491d865cc600928" providerId="LiveId" clId="{0DD62827-5950-40D5-B32A-798240A13E87}" dt="2021-04-28T21:59:58.099" v="93"/>
          <ac:picMkLst>
            <pc:docMk/>
            <pc:sldMk cId="635290597" sldId="496"/>
            <ac:picMk id="39" creationId="{20005189-94E8-4116-93E4-5C0C4B734556}"/>
          </ac:picMkLst>
        </pc:picChg>
        <pc:picChg chg="mod">
          <ac:chgData name="Alessandro Ribeiro" userId="6491d865cc600928" providerId="LiveId" clId="{0DD62827-5950-40D5-B32A-798240A13E87}" dt="2021-04-28T21:59:58.099" v="93"/>
          <ac:picMkLst>
            <pc:docMk/>
            <pc:sldMk cId="635290597" sldId="496"/>
            <ac:picMk id="41" creationId="{FC2CC6AC-9E28-49F6-9D9C-FC530E720ACD}"/>
          </ac:picMkLst>
        </pc:picChg>
        <pc:picChg chg="mod">
          <ac:chgData name="Alessandro Ribeiro" userId="6491d865cc600928" providerId="LiveId" clId="{0DD62827-5950-40D5-B32A-798240A13E87}" dt="2021-04-28T21:59:58.099" v="93"/>
          <ac:picMkLst>
            <pc:docMk/>
            <pc:sldMk cId="635290597" sldId="496"/>
            <ac:picMk id="43" creationId="{13D56686-C944-4B9E-8C1F-04DC6B4E0A4D}"/>
          </ac:picMkLst>
        </pc:picChg>
        <pc:picChg chg="mod">
          <ac:chgData name="Alessandro Ribeiro" userId="6491d865cc600928" providerId="LiveId" clId="{0DD62827-5950-40D5-B32A-798240A13E87}" dt="2021-04-28T21:59:58.099" v="93"/>
          <ac:picMkLst>
            <pc:docMk/>
            <pc:sldMk cId="635290597" sldId="496"/>
            <ac:picMk id="44" creationId="{21A26A9F-7BE5-404B-8009-459F0CD5F867}"/>
          </ac:picMkLst>
        </pc:picChg>
        <pc:picChg chg="mod">
          <ac:chgData name="Alessandro Ribeiro" userId="6491d865cc600928" providerId="LiveId" clId="{0DD62827-5950-40D5-B32A-798240A13E87}" dt="2021-04-28T21:59:58.099" v="93"/>
          <ac:picMkLst>
            <pc:docMk/>
            <pc:sldMk cId="635290597" sldId="496"/>
            <ac:picMk id="46" creationId="{946B3D8C-D1B6-4062-B45A-D15EF8E80D0B}"/>
          </ac:picMkLst>
        </pc:picChg>
        <pc:picChg chg="mod">
          <ac:chgData name="Alessandro Ribeiro" userId="6491d865cc600928" providerId="LiveId" clId="{0DD62827-5950-40D5-B32A-798240A13E87}" dt="2021-04-28T21:59:58.099" v="93"/>
          <ac:picMkLst>
            <pc:docMk/>
            <pc:sldMk cId="635290597" sldId="496"/>
            <ac:picMk id="48" creationId="{2BD712B5-3F32-4EFE-AFDB-230B19DA099B}"/>
          </ac:picMkLst>
        </pc:picChg>
        <pc:picChg chg="mod">
          <ac:chgData name="Alessandro Ribeiro" userId="6491d865cc600928" providerId="LiveId" clId="{0DD62827-5950-40D5-B32A-798240A13E87}" dt="2021-04-28T21:59:58.099" v="93"/>
          <ac:picMkLst>
            <pc:docMk/>
            <pc:sldMk cId="635290597" sldId="496"/>
            <ac:picMk id="49" creationId="{7CA88722-D6A5-4138-90BE-F4DEEFF7AE8E}"/>
          </ac:picMkLst>
        </pc:picChg>
        <pc:picChg chg="mod">
          <ac:chgData name="Alessandro Ribeiro" userId="6491d865cc600928" providerId="LiveId" clId="{0DD62827-5950-40D5-B32A-798240A13E87}" dt="2021-04-28T21:59:58.099" v="93"/>
          <ac:picMkLst>
            <pc:docMk/>
            <pc:sldMk cId="635290597" sldId="496"/>
            <ac:picMk id="51" creationId="{7196FADA-3E39-4E14-8060-B6EBA78D25AC}"/>
          </ac:picMkLst>
        </pc:picChg>
        <pc:picChg chg="mod">
          <ac:chgData name="Alessandro Ribeiro" userId="6491d865cc600928" providerId="LiveId" clId="{0DD62827-5950-40D5-B32A-798240A13E87}" dt="2021-04-28T22:00:07.153" v="98"/>
          <ac:picMkLst>
            <pc:docMk/>
            <pc:sldMk cId="635290597" sldId="496"/>
            <ac:picMk id="60" creationId="{371FFBF3-249A-4B85-AD4C-82EF238290BE}"/>
          </ac:picMkLst>
        </pc:picChg>
        <pc:picChg chg="mod">
          <ac:chgData name="Alessandro Ribeiro" userId="6491d865cc600928" providerId="LiveId" clId="{0DD62827-5950-40D5-B32A-798240A13E87}" dt="2021-04-28T22:00:07.153" v="98"/>
          <ac:picMkLst>
            <pc:docMk/>
            <pc:sldMk cId="635290597" sldId="496"/>
            <ac:picMk id="67" creationId="{A4842E84-4D38-4AC9-94EB-53BEFF21C202}"/>
          </ac:picMkLst>
        </pc:picChg>
        <pc:picChg chg="mod">
          <ac:chgData name="Alessandro Ribeiro" userId="6491d865cc600928" providerId="LiveId" clId="{0DD62827-5950-40D5-B32A-798240A13E87}" dt="2021-04-28T22:00:07.153" v="98"/>
          <ac:picMkLst>
            <pc:docMk/>
            <pc:sldMk cId="635290597" sldId="496"/>
            <ac:picMk id="69" creationId="{52060B62-F063-41A1-AA4A-F43FA485FA19}"/>
          </ac:picMkLst>
        </pc:picChg>
        <pc:picChg chg="mod">
          <ac:chgData name="Alessandro Ribeiro" userId="6491d865cc600928" providerId="LiveId" clId="{0DD62827-5950-40D5-B32A-798240A13E87}" dt="2021-04-28T22:00:07.153" v="98"/>
          <ac:picMkLst>
            <pc:docMk/>
            <pc:sldMk cId="635290597" sldId="496"/>
            <ac:picMk id="73" creationId="{358E328B-C5EC-4923-A999-FA5BE9C060D2}"/>
          </ac:picMkLst>
        </pc:picChg>
        <pc:picChg chg="mod">
          <ac:chgData name="Alessandro Ribeiro" userId="6491d865cc600928" providerId="LiveId" clId="{0DD62827-5950-40D5-B32A-798240A13E87}" dt="2021-04-28T22:00:07.153" v="98"/>
          <ac:picMkLst>
            <pc:docMk/>
            <pc:sldMk cId="635290597" sldId="496"/>
            <ac:picMk id="81" creationId="{3EDE0758-6A8F-49CA-B1AE-9BEC1BF0E49D}"/>
          </ac:picMkLst>
        </pc:picChg>
        <pc:picChg chg="mod">
          <ac:chgData name="Alessandro Ribeiro" userId="6491d865cc600928" providerId="LiveId" clId="{0DD62827-5950-40D5-B32A-798240A13E87}" dt="2021-04-28T22:00:07.153" v="98"/>
          <ac:picMkLst>
            <pc:docMk/>
            <pc:sldMk cId="635290597" sldId="496"/>
            <ac:picMk id="82" creationId="{985B2FC5-A96D-4C63-A70A-DFE3D4BE3801}"/>
          </ac:picMkLst>
        </pc:picChg>
        <pc:picChg chg="mod">
          <ac:chgData name="Alessandro Ribeiro" userId="6491d865cc600928" providerId="LiveId" clId="{0DD62827-5950-40D5-B32A-798240A13E87}" dt="2021-04-28T22:00:07.153" v="98"/>
          <ac:picMkLst>
            <pc:docMk/>
            <pc:sldMk cId="635290597" sldId="496"/>
            <ac:picMk id="84" creationId="{ACC863B4-F108-4623-AB8D-3DE6BAF85BDD}"/>
          </ac:picMkLst>
        </pc:picChg>
        <pc:picChg chg="mod">
          <ac:chgData name="Alessandro Ribeiro" userId="6491d865cc600928" providerId="LiveId" clId="{0DD62827-5950-40D5-B32A-798240A13E87}" dt="2021-04-28T22:00:07.153" v="98"/>
          <ac:picMkLst>
            <pc:docMk/>
            <pc:sldMk cId="635290597" sldId="496"/>
            <ac:picMk id="86" creationId="{0D80B2C0-D3B8-4431-B9E4-5DE71C6D7B1A}"/>
          </ac:picMkLst>
        </pc:picChg>
        <pc:picChg chg="mod">
          <ac:chgData name="Alessandro Ribeiro" userId="6491d865cc600928" providerId="LiveId" clId="{0DD62827-5950-40D5-B32A-798240A13E87}" dt="2021-04-28T22:00:07.153" v="98"/>
          <ac:picMkLst>
            <pc:docMk/>
            <pc:sldMk cId="635290597" sldId="496"/>
            <ac:picMk id="87" creationId="{F660D45C-CB3D-4D65-A79F-D00CD296E041}"/>
          </ac:picMkLst>
        </pc:picChg>
        <pc:picChg chg="mod">
          <ac:chgData name="Alessandro Ribeiro" userId="6491d865cc600928" providerId="LiveId" clId="{0DD62827-5950-40D5-B32A-798240A13E87}" dt="2021-04-28T22:00:07.153" v="98"/>
          <ac:picMkLst>
            <pc:docMk/>
            <pc:sldMk cId="635290597" sldId="496"/>
            <ac:picMk id="89" creationId="{B5E0F91D-B539-42B9-9833-53DC3A7D2B8A}"/>
          </ac:picMkLst>
        </pc:picChg>
        <pc:picChg chg="mod">
          <ac:chgData name="Alessandro Ribeiro" userId="6491d865cc600928" providerId="LiveId" clId="{0DD62827-5950-40D5-B32A-798240A13E87}" dt="2021-04-28T22:00:07.153" v="98"/>
          <ac:picMkLst>
            <pc:docMk/>
            <pc:sldMk cId="635290597" sldId="496"/>
            <ac:picMk id="91" creationId="{455E25CF-4BF3-4A77-B91B-9EA022632706}"/>
          </ac:picMkLst>
        </pc:picChg>
        <pc:picChg chg="mod">
          <ac:chgData name="Alessandro Ribeiro" userId="6491d865cc600928" providerId="LiveId" clId="{0DD62827-5950-40D5-B32A-798240A13E87}" dt="2021-04-28T22:00:07.153" v="98"/>
          <ac:picMkLst>
            <pc:docMk/>
            <pc:sldMk cId="635290597" sldId="496"/>
            <ac:picMk id="92" creationId="{131DC4D2-9909-4E19-A571-F14CAD18B910}"/>
          </ac:picMkLst>
        </pc:picChg>
        <pc:picChg chg="mod">
          <ac:chgData name="Alessandro Ribeiro" userId="6491d865cc600928" providerId="LiveId" clId="{0DD62827-5950-40D5-B32A-798240A13E87}" dt="2021-04-28T22:00:07.153" v="98"/>
          <ac:picMkLst>
            <pc:docMk/>
            <pc:sldMk cId="635290597" sldId="496"/>
            <ac:picMk id="94" creationId="{13937332-93E6-4357-90F7-5F26DB19B643}"/>
          </ac:picMkLst>
        </pc:picChg>
        <pc:picChg chg="del">
          <ac:chgData name="Alessandro Ribeiro" userId="6491d865cc600928" providerId="LiveId" clId="{0DD62827-5950-40D5-B32A-798240A13E87}" dt="2021-04-28T21:59:56.515" v="92" actId="478"/>
          <ac:picMkLst>
            <pc:docMk/>
            <pc:sldMk cId="635290597" sldId="496"/>
            <ac:picMk id="238" creationId="{00000000-0000-0000-0000-000000000000}"/>
          </ac:picMkLst>
        </pc:picChg>
        <pc:cxnChg chg="mod">
          <ac:chgData name="Alessandro Ribeiro" userId="6491d865cc600928" providerId="LiveId" clId="{0DD62827-5950-40D5-B32A-798240A13E87}" dt="2021-04-28T21:59:58.099" v="93"/>
          <ac:cxnSpMkLst>
            <pc:docMk/>
            <pc:sldMk cId="635290597" sldId="496"/>
            <ac:cxnSpMk id="21" creationId="{EE49DFE9-D3CB-4292-B2FE-E358266A257E}"/>
          </ac:cxnSpMkLst>
        </pc:cxnChg>
        <pc:cxnChg chg="mod">
          <ac:chgData name="Alessandro Ribeiro" userId="6491d865cc600928" providerId="LiveId" clId="{0DD62827-5950-40D5-B32A-798240A13E87}" dt="2021-04-28T21:59:58.099" v="93"/>
          <ac:cxnSpMkLst>
            <pc:docMk/>
            <pc:sldMk cId="635290597" sldId="496"/>
            <ac:cxnSpMk id="22" creationId="{985BAF14-0389-43AC-9827-C3F10C3A79E7}"/>
          </ac:cxnSpMkLst>
        </pc:cxnChg>
        <pc:cxnChg chg="mod">
          <ac:chgData name="Alessandro Ribeiro" userId="6491d865cc600928" providerId="LiveId" clId="{0DD62827-5950-40D5-B32A-798240A13E87}" dt="2021-04-28T21:59:58.099" v="93"/>
          <ac:cxnSpMkLst>
            <pc:docMk/>
            <pc:sldMk cId="635290597" sldId="496"/>
            <ac:cxnSpMk id="23" creationId="{35E5E502-4198-40F6-85E6-D6CD128BADEE}"/>
          </ac:cxnSpMkLst>
        </pc:cxnChg>
        <pc:cxnChg chg="mod">
          <ac:chgData name="Alessandro Ribeiro" userId="6491d865cc600928" providerId="LiveId" clId="{0DD62827-5950-40D5-B32A-798240A13E87}" dt="2021-04-28T21:59:58.099" v="93"/>
          <ac:cxnSpMkLst>
            <pc:docMk/>
            <pc:sldMk cId="635290597" sldId="496"/>
            <ac:cxnSpMk id="27" creationId="{D03F3069-AE9F-48A2-BEEF-63047AE46CB0}"/>
          </ac:cxnSpMkLst>
        </pc:cxnChg>
        <pc:cxnChg chg="mod">
          <ac:chgData name="Alessandro Ribeiro" userId="6491d865cc600928" providerId="LiveId" clId="{0DD62827-5950-40D5-B32A-798240A13E87}" dt="2021-04-28T21:59:58.099" v="93"/>
          <ac:cxnSpMkLst>
            <pc:docMk/>
            <pc:sldMk cId="635290597" sldId="496"/>
            <ac:cxnSpMk id="32" creationId="{5F7ECB16-D1BF-4417-B3ED-20F7B39858C2}"/>
          </ac:cxnSpMkLst>
        </pc:cxnChg>
        <pc:cxnChg chg="mod">
          <ac:chgData name="Alessandro Ribeiro" userId="6491d865cc600928" providerId="LiveId" clId="{0DD62827-5950-40D5-B32A-798240A13E87}" dt="2021-04-28T21:59:58.099" v="93"/>
          <ac:cxnSpMkLst>
            <pc:docMk/>
            <pc:sldMk cId="635290597" sldId="496"/>
            <ac:cxnSpMk id="34" creationId="{305E7F7B-BAA3-4F2C-BCAA-6F6C5F6D7D4C}"/>
          </ac:cxnSpMkLst>
        </pc:cxnChg>
        <pc:cxnChg chg="mod">
          <ac:chgData name="Alessandro Ribeiro" userId="6491d865cc600928" providerId="LiveId" clId="{0DD62827-5950-40D5-B32A-798240A13E87}" dt="2021-04-28T21:59:58.099" v="93"/>
          <ac:cxnSpMkLst>
            <pc:docMk/>
            <pc:sldMk cId="635290597" sldId="496"/>
            <ac:cxnSpMk id="36" creationId="{99AD0E63-A027-437E-A618-6498B171D6A2}"/>
          </ac:cxnSpMkLst>
        </pc:cxnChg>
        <pc:cxnChg chg="mod">
          <ac:chgData name="Alessandro Ribeiro" userId="6491d865cc600928" providerId="LiveId" clId="{0DD62827-5950-40D5-B32A-798240A13E87}" dt="2021-04-28T21:59:58.099" v="93"/>
          <ac:cxnSpMkLst>
            <pc:docMk/>
            <pc:sldMk cId="635290597" sldId="496"/>
            <ac:cxnSpMk id="40" creationId="{4F5A018F-B4DB-48EF-82AA-061BAC5020EC}"/>
          </ac:cxnSpMkLst>
        </pc:cxnChg>
        <pc:cxnChg chg="mod">
          <ac:chgData name="Alessandro Ribeiro" userId="6491d865cc600928" providerId="LiveId" clId="{0DD62827-5950-40D5-B32A-798240A13E87}" dt="2021-04-28T21:59:58.099" v="93"/>
          <ac:cxnSpMkLst>
            <pc:docMk/>
            <pc:sldMk cId="635290597" sldId="496"/>
            <ac:cxnSpMk id="45" creationId="{4B3F4D38-9FC4-4B6B-BB69-42267B450AB3}"/>
          </ac:cxnSpMkLst>
        </pc:cxnChg>
        <pc:cxnChg chg="mod">
          <ac:chgData name="Alessandro Ribeiro" userId="6491d865cc600928" providerId="LiveId" clId="{0DD62827-5950-40D5-B32A-798240A13E87}" dt="2021-04-28T21:59:58.099" v="93"/>
          <ac:cxnSpMkLst>
            <pc:docMk/>
            <pc:sldMk cId="635290597" sldId="496"/>
            <ac:cxnSpMk id="50" creationId="{94A42CD9-31B2-48D2-B491-86CC5881595A}"/>
          </ac:cxnSpMkLst>
        </pc:cxnChg>
        <pc:cxnChg chg="mod">
          <ac:chgData name="Alessandro Ribeiro" userId="6491d865cc600928" providerId="LiveId" clId="{0DD62827-5950-40D5-B32A-798240A13E87}" dt="2021-04-28T22:00:07.153" v="98"/>
          <ac:cxnSpMkLst>
            <pc:docMk/>
            <pc:sldMk cId="635290597" sldId="496"/>
            <ac:cxnSpMk id="64" creationId="{9B28667F-4495-403E-BA17-B7A0DC3D6562}"/>
          </ac:cxnSpMkLst>
        </pc:cxnChg>
        <pc:cxnChg chg="mod">
          <ac:chgData name="Alessandro Ribeiro" userId="6491d865cc600928" providerId="LiveId" clId="{0DD62827-5950-40D5-B32A-798240A13E87}" dt="2021-04-28T22:00:07.153" v="98"/>
          <ac:cxnSpMkLst>
            <pc:docMk/>
            <pc:sldMk cId="635290597" sldId="496"/>
            <ac:cxnSpMk id="65" creationId="{2824E9EA-8705-4EAB-8B0E-E651E1C668C5}"/>
          </ac:cxnSpMkLst>
        </pc:cxnChg>
        <pc:cxnChg chg="mod">
          <ac:chgData name="Alessandro Ribeiro" userId="6491d865cc600928" providerId="LiveId" clId="{0DD62827-5950-40D5-B32A-798240A13E87}" dt="2021-04-28T22:00:07.153" v="98"/>
          <ac:cxnSpMkLst>
            <pc:docMk/>
            <pc:sldMk cId="635290597" sldId="496"/>
            <ac:cxnSpMk id="66" creationId="{AF93FB54-13B4-4916-9865-42081C9F0E92}"/>
          </ac:cxnSpMkLst>
        </pc:cxnChg>
        <pc:cxnChg chg="mod">
          <ac:chgData name="Alessandro Ribeiro" userId="6491d865cc600928" providerId="LiveId" clId="{0DD62827-5950-40D5-B32A-798240A13E87}" dt="2021-04-28T22:00:07.153" v="98"/>
          <ac:cxnSpMkLst>
            <pc:docMk/>
            <pc:sldMk cId="635290597" sldId="496"/>
            <ac:cxnSpMk id="70" creationId="{BDEC9E8C-BC85-4423-93FA-51CDBC9FCD0D}"/>
          </ac:cxnSpMkLst>
        </pc:cxnChg>
        <pc:cxnChg chg="mod">
          <ac:chgData name="Alessandro Ribeiro" userId="6491d865cc600928" providerId="LiveId" clId="{0DD62827-5950-40D5-B32A-798240A13E87}" dt="2021-04-28T22:00:07.153" v="98"/>
          <ac:cxnSpMkLst>
            <pc:docMk/>
            <pc:sldMk cId="635290597" sldId="496"/>
            <ac:cxnSpMk id="75" creationId="{A337D64E-8A31-4C85-A188-929019399DCA}"/>
          </ac:cxnSpMkLst>
        </pc:cxnChg>
        <pc:cxnChg chg="mod">
          <ac:chgData name="Alessandro Ribeiro" userId="6491d865cc600928" providerId="LiveId" clId="{0DD62827-5950-40D5-B32A-798240A13E87}" dt="2021-04-28T22:00:07.153" v="98"/>
          <ac:cxnSpMkLst>
            <pc:docMk/>
            <pc:sldMk cId="635290597" sldId="496"/>
            <ac:cxnSpMk id="77" creationId="{328AA496-B59B-4BF3-8C33-221CDEAEA63D}"/>
          </ac:cxnSpMkLst>
        </pc:cxnChg>
        <pc:cxnChg chg="mod">
          <ac:chgData name="Alessandro Ribeiro" userId="6491d865cc600928" providerId="LiveId" clId="{0DD62827-5950-40D5-B32A-798240A13E87}" dt="2021-04-28T22:01:44.174" v="197" actId="14100"/>
          <ac:cxnSpMkLst>
            <pc:docMk/>
            <pc:sldMk cId="635290597" sldId="496"/>
            <ac:cxnSpMk id="79" creationId="{6D647170-6DB7-4FA2-BBA9-3F9769CDA487}"/>
          </ac:cxnSpMkLst>
        </pc:cxnChg>
        <pc:cxnChg chg="mod">
          <ac:chgData name="Alessandro Ribeiro" userId="6491d865cc600928" providerId="LiveId" clId="{0DD62827-5950-40D5-B32A-798240A13E87}" dt="2021-04-28T22:00:07.153" v="98"/>
          <ac:cxnSpMkLst>
            <pc:docMk/>
            <pc:sldMk cId="635290597" sldId="496"/>
            <ac:cxnSpMk id="83" creationId="{9AE581E0-2C8B-45CC-95B2-DCA8A6AB36BE}"/>
          </ac:cxnSpMkLst>
        </pc:cxnChg>
        <pc:cxnChg chg="mod">
          <ac:chgData name="Alessandro Ribeiro" userId="6491d865cc600928" providerId="LiveId" clId="{0DD62827-5950-40D5-B32A-798240A13E87}" dt="2021-04-28T22:00:07.153" v="98"/>
          <ac:cxnSpMkLst>
            <pc:docMk/>
            <pc:sldMk cId="635290597" sldId="496"/>
            <ac:cxnSpMk id="88" creationId="{BE8738B1-46FF-4F8A-AD5B-47247E575F97}"/>
          </ac:cxnSpMkLst>
        </pc:cxnChg>
        <pc:cxnChg chg="mod">
          <ac:chgData name="Alessandro Ribeiro" userId="6491d865cc600928" providerId="LiveId" clId="{0DD62827-5950-40D5-B32A-798240A13E87}" dt="2021-04-28T22:00:07.153" v="98"/>
          <ac:cxnSpMkLst>
            <pc:docMk/>
            <pc:sldMk cId="635290597" sldId="496"/>
            <ac:cxnSpMk id="93" creationId="{8678234A-AC45-4953-9164-58818DCC79B8}"/>
          </ac:cxnSpMkLst>
        </pc:cxnChg>
      </pc:sldChg>
      <pc:sldChg chg="del">
        <pc:chgData name="Alessandro Ribeiro" userId="6491d865cc600928" providerId="LiveId" clId="{0DD62827-5950-40D5-B32A-798240A13E87}" dt="2021-04-28T21:46:42.463" v="13" actId="47"/>
        <pc:sldMkLst>
          <pc:docMk/>
          <pc:sldMk cId="1176810317" sldId="499"/>
        </pc:sldMkLst>
      </pc:sldChg>
      <pc:sldChg chg="del">
        <pc:chgData name="Alessandro Ribeiro" userId="6491d865cc600928" providerId="LiveId" clId="{0DD62827-5950-40D5-B32A-798240A13E87}" dt="2021-04-28T21:46:52.356" v="15" actId="47"/>
        <pc:sldMkLst>
          <pc:docMk/>
          <pc:sldMk cId="576766262" sldId="500"/>
        </pc:sldMkLst>
      </pc:sldChg>
      <pc:sldChg chg="del">
        <pc:chgData name="Alessandro Ribeiro" userId="6491d865cc600928" providerId="LiveId" clId="{0DD62827-5950-40D5-B32A-798240A13E87}" dt="2021-04-28T21:46:52.894" v="16" actId="47"/>
        <pc:sldMkLst>
          <pc:docMk/>
          <pc:sldMk cId="251093520" sldId="501"/>
        </pc:sldMkLst>
      </pc:sldChg>
      <pc:sldChg chg="del">
        <pc:chgData name="Alessandro Ribeiro" userId="6491d865cc600928" providerId="LiveId" clId="{0DD62827-5950-40D5-B32A-798240A13E87}" dt="2021-04-28T21:46:53.367" v="17" actId="47"/>
        <pc:sldMkLst>
          <pc:docMk/>
          <pc:sldMk cId="3752795326" sldId="502"/>
        </pc:sldMkLst>
      </pc:sldChg>
      <pc:sldChg chg="del">
        <pc:chgData name="Alessandro Ribeiro" userId="6491d865cc600928" providerId="LiveId" clId="{0DD62827-5950-40D5-B32A-798240A13E87}" dt="2021-04-28T21:46:53.781" v="18" actId="47"/>
        <pc:sldMkLst>
          <pc:docMk/>
          <pc:sldMk cId="1604172748" sldId="503"/>
        </pc:sldMkLst>
      </pc:sldChg>
      <pc:sldChg chg="del">
        <pc:chgData name="Alessandro Ribeiro" userId="6491d865cc600928" providerId="LiveId" clId="{0DD62827-5950-40D5-B32A-798240A13E87}" dt="2021-04-28T21:46:54.191" v="19" actId="47"/>
        <pc:sldMkLst>
          <pc:docMk/>
          <pc:sldMk cId="1423669622" sldId="504"/>
        </pc:sldMkLst>
      </pc:sldChg>
      <pc:sldChg chg="del">
        <pc:chgData name="Alessandro Ribeiro" userId="6491d865cc600928" providerId="LiveId" clId="{0DD62827-5950-40D5-B32A-798240A13E87}" dt="2021-04-28T21:46:54.681" v="20" actId="47"/>
        <pc:sldMkLst>
          <pc:docMk/>
          <pc:sldMk cId="4158258955" sldId="505"/>
        </pc:sldMkLst>
      </pc:sldChg>
      <pc:sldChg chg="del">
        <pc:chgData name="Alessandro Ribeiro" userId="6491d865cc600928" providerId="LiveId" clId="{0DD62827-5950-40D5-B32A-798240A13E87}" dt="2021-04-28T21:46:55.695" v="21" actId="47"/>
        <pc:sldMkLst>
          <pc:docMk/>
          <pc:sldMk cId="1704911354" sldId="50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BC7FCF-FF6C-4695-A054-FC3FDF319D0C}" type="datetimeFigureOut">
              <a:rPr lang="pt-BR" smtClean="0"/>
              <a:t>28/04/2021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A4CF1-0D44-468B-9DD9-1818622888B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3196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6246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6" name="Shape 2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6720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Shape 4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12406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F61C91-036E-4D96-8EA3-FA97CA6C4D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289E887-8E11-4100-8F42-7C4143D83D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DEE440F-29D6-49D2-97BE-0CFB590F5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B72173C-CA95-4E08-A50F-71B41659F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2AC9608-189D-435D-A565-44CE0ECF6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9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D8290F-C1C9-4B2E-A43F-FC5D4F376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B8DAB9C-5E76-4256-835A-E5C9E5B19D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10E48EC-7BB8-4AA5-AF0B-04D9C95A9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B5FE29D-19E6-4B14-94E2-A2178AECD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534B2F7-7ED4-4EAB-8F8B-F1372191E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235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1820552-B7E1-4548-8B81-F016A0EECF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BF3E2D4-6777-465A-8F93-B71D354B8D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D2E63DB-9731-4F59-B16C-30610C8E0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3B7936B-CCA3-46AD-8C44-E71A19F71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9CCA573-555D-4E6F-825E-7B2CD750A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839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218672" y="2870634"/>
            <a:ext cx="5932223" cy="711081"/>
          </a:xfrm>
        </p:spPr>
        <p:txBody>
          <a:bodyPr>
            <a:normAutofit/>
          </a:bodyPr>
          <a:lstStyle>
            <a:lvl1pPr algn="ctr">
              <a:defRPr sz="36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US"/>
              <a:t>SlideModel.com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332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1447600" y="251700"/>
            <a:ext cx="10328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rtl="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rtl="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rtl="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rtl="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rtl="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rtl="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rtl="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rtl="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 rtl="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 rtl="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 rtl="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 rtl="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 rtl="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 rtl="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 rtl="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 rtl="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9347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F5D5F0-D02F-40CE-B84B-4E0C2E5AD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31B856C-91A2-44C9-A75E-E1039CC4E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729439B-663C-45AA-90BA-1241FEA53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244E5BC-6FE2-46DC-9E9C-86953E97F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2CA1EBD-685E-47BE-BD1C-4E612D63C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69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6B0EB5-A130-4DA5-AD2A-822F6DC1E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C8AF421-F4DA-461C-956F-1458F3181C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8533296-9D78-495D-9788-91321B688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DD1A897-766B-4734-A68C-CFB43D811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E8AB511-893D-4E16-B18A-A50383E52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24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81241C-D9B1-40AF-9667-C8E868E73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5584980-508E-41D5-B09E-FC0E55B383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73F363A-530C-4D51-990F-31C29F5BEA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0F45502-3F8C-4222-8513-05649C91C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8E0E3A2-7EBB-41B3-8CFB-AE80F1E40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71C31C9-C7E1-4922-8F11-D477C1673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051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F0F71B-5C80-424D-9A05-4967D49B7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18285C7-2702-4D99-B79A-D57268519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17F9248-9221-46DB-ABFF-5D1F31ED2A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B383D1A-DBEF-408A-8BDA-D32738D9E8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5825757-064C-4B00-A1D9-53887F3FEC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560C3EB3-ECD9-49C1-86BD-2BACF53BE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0197E71-C98D-4333-821C-4698FB24C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F023729-569C-4144-B55E-82114BBD7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93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373544-AAE0-468B-8923-9F6E49F69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55A6C1C-9CCF-4661-99FB-0AC9F2D6F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9D3A16E3-B7AD-41BB-A89E-2D69D9058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2AE899F-578B-4EAE-B4B2-7DC4C6E10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734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0992A45-6063-49E4-BD86-10D8D3817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253973A-CC49-4195-A164-4538700F8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F24A336-0D1D-44A8-8B09-88859860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814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4E843A-2AEE-4524-AB76-32C2EF99A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6730E1C-F906-4891-A109-A4D5B39B08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ECB9059-357C-4BB4-A99D-833022F98A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3BED35B-A07B-400B-9FEA-6E5B559B0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3240459-014A-4B53-A565-E88537478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7B43BBC-4DA6-42E1-BEE2-FF749CC51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139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4D09DE-79FB-4943-80CD-836CAE7599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0070639-BB58-4637-B5C4-0AE6081733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9C61F64-22E3-45CA-ACF4-08E8BC3C9B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8DADB47-98B2-4273-9083-AD40980A1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48B7708-A174-42FE-A502-EC4FAEB71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7A2843E-F36D-46B2-BC5B-F02387955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2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F3C903C-A723-42A4-AFC1-C95890B61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6DC28B4-4A2A-4FA9-BD81-10632288DE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B83BCE0-2C8E-4592-9FF2-D738292E4D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8D93BBF-3F57-45B9-851A-0DED17F868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9099E9-6130-4B6A-9069-80D2D0788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8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75" r:id="rId12"/>
    <p:sldLayoutId id="214748370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Shape 2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Shape 240"/>
          <p:cNvSpPr txBox="1"/>
          <p:nvPr/>
        </p:nvSpPr>
        <p:spPr>
          <a:xfrm>
            <a:off x="154745" y="-345912"/>
            <a:ext cx="10986867" cy="23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dk1"/>
              </a:buClr>
              <a:buSzPts val="3600"/>
            </a:pPr>
            <a:endParaRPr sz="2400" dirty="0">
              <a:solidFill>
                <a:srgbClr val="006EB3"/>
              </a:solidFill>
              <a:latin typeface="Montserrat ExtraLight"/>
              <a:ea typeface="Montserrat ExtraLight"/>
              <a:cs typeface="Montserrat ExtraLight"/>
              <a:sym typeface="Montserrat ExtraLight"/>
            </a:endParaRPr>
          </a:p>
          <a:p>
            <a:pPr>
              <a:buClr>
                <a:schemeClr val="dk1"/>
              </a:buClr>
              <a:buSzPts val="3600"/>
            </a:pPr>
            <a:r>
              <a:rPr lang="pt-BR" sz="3600" dirty="0">
                <a:solidFill>
                  <a:srgbClr val="0070C0"/>
                </a:solidFill>
                <a:latin typeface="Impact" panose="020B0806030902050204" pitchFamily="34" charset="0"/>
              </a:rPr>
              <a:t>Prova de vida digital de campo para atualização dos dados (telefone e endereço)</a:t>
            </a:r>
            <a:endParaRPr lang="pt-BR" sz="3600" dirty="0">
              <a:solidFill>
                <a:srgbClr val="0070C0"/>
              </a:solidFill>
              <a:latin typeface="Impact" panose="020B0806030902050204" pitchFamily="34" charset="0"/>
              <a:sym typeface="Montserrat Medium"/>
            </a:endParaRPr>
          </a:p>
          <a:p>
            <a:pPr algn="r">
              <a:buClr>
                <a:schemeClr val="dk1"/>
              </a:buClr>
              <a:buSzPts val="3600"/>
            </a:pPr>
            <a:endParaRPr lang="pt-BR" sz="4800" dirty="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5C47D2DB-F741-4DFA-812D-EB703EE0D4DC}"/>
              </a:ext>
            </a:extLst>
          </p:cNvPr>
          <p:cNvGrpSpPr/>
          <p:nvPr/>
        </p:nvGrpSpPr>
        <p:grpSpPr>
          <a:xfrm>
            <a:off x="8360626" y="3664161"/>
            <a:ext cx="4191748" cy="2894189"/>
            <a:chOff x="7453844" y="2183594"/>
            <a:chExt cx="4087134" cy="2676924"/>
          </a:xfrm>
        </p:grpSpPr>
        <p:pic>
          <p:nvPicPr>
            <p:cNvPr id="7" name="Imagem 6">
              <a:extLst>
                <a:ext uri="{FF2B5EF4-FFF2-40B4-BE49-F238E27FC236}">
                  <a16:creationId xmlns:a16="http://schemas.microsoft.com/office/drawing/2014/main" id="{0F560227-4FAD-41C2-88D2-1A9A096A92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3844" y="2183594"/>
              <a:ext cx="3746499" cy="2569028"/>
            </a:xfrm>
            <a:prstGeom prst="rect">
              <a:avLst/>
            </a:prstGeom>
          </p:spPr>
        </p:pic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45D887AC-D085-4269-8158-4DDF6A84DE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725" r="71485" b="30432"/>
            <a:stretch>
              <a:fillRect/>
            </a:stretch>
          </p:blipFill>
          <p:spPr>
            <a:xfrm>
              <a:off x="7764674" y="3339086"/>
              <a:ext cx="633964" cy="1054307"/>
            </a:xfrm>
            <a:prstGeom prst="rect">
              <a:avLst/>
            </a:prstGeom>
          </p:spPr>
        </p:pic>
        <p:pic>
          <p:nvPicPr>
            <p:cNvPr id="9" name="Imagem 8">
              <a:extLst>
                <a:ext uri="{FF2B5EF4-FFF2-40B4-BE49-F238E27FC236}">
                  <a16:creationId xmlns:a16="http://schemas.microsoft.com/office/drawing/2014/main" id="{8CCFCDBD-13A0-43B2-81C6-6A7B9CB0ED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100171"/>
            <a:stretch>
              <a:fillRect/>
            </a:stretch>
          </p:blipFill>
          <p:spPr>
            <a:xfrm>
              <a:off x="10438838" y="3573677"/>
              <a:ext cx="1102140" cy="743516"/>
            </a:xfrm>
            <a:prstGeom prst="rect">
              <a:avLst/>
            </a:prstGeom>
          </p:spPr>
        </p:pic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id="{CB86761B-FFD2-4C76-8C4A-B5E7C42437F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53530" y="2620089"/>
              <a:ext cx="1733479" cy="1036320"/>
            </a:xfrm>
            <a:prstGeom prst="rect">
              <a:avLst/>
            </a:prstGeom>
          </p:spPr>
        </p:pic>
        <p:sp>
          <p:nvSpPr>
            <p:cNvPr id="11" name="Título 1">
              <a:extLst>
                <a:ext uri="{FF2B5EF4-FFF2-40B4-BE49-F238E27FC236}">
                  <a16:creationId xmlns:a16="http://schemas.microsoft.com/office/drawing/2014/main" id="{D194767A-A446-4A06-A8D9-386BFBD23963}"/>
                </a:ext>
              </a:extLst>
            </p:cNvPr>
            <p:cNvSpPr txBox="1"/>
            <p:nvPr/>
          </p:nvSpPr>
          <p:spPr>
            <a:xfrm>
              <a:off x="7840196" y="4422558"/>
              <a:ext cx="3360147" cy="4379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pt-BR" sz="2400" dirty="0">
                  <a:solidFill>
                    <a:schemeClr val="bg2">
                      <a:lumMod val="25000"/>
                    </a:schemeClr>
                  </a:solidFill>
                  <a:latin typeface="Franklin Gothic Demi Cond" panose="020B0706030402020204" pitchFamily="34" charset="0"/>
                </a:rPr>
                <a:t>www.servicos.gov.br</a:t>
              </a:r>
            </a:p>
          </p:txBody>
        </p:sp>
      </p:grpSp>
      <p:sp>
        <p:nvSpPr>
          <p:cNvPr id="12" name="Título 1">
            <a:extLst>
              <a:ext uri="{FF2B5EF4-FFF2-40B4-BE49-F238E27FC236}">
                <a16:creationId xmlns:a16="http://schemas.microsoft.com/office/drawing/2014/main" id="{2DE9FABE-47CD-40CF-AF23-75C824959B53}"/>
              </a:ext>
            </a:extLst>
          </p:cNvPr>
          <p:cNvSpPr txBox="1"/>
          <p:nvPr/>
        </p:nvSpPr>
        <p:spPr>
          <a:xfrm>
            <a:off x="8920524" y="6401069"/>
            <a:ext cx="3446153" cy="4735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dirty="0">
                <a:solidFill>
                  <a:schemeClr val="bg2">
                    <a:lumMod val="25000"/>
                  </a:schemeClr>
                </a:solidFill>
                <a:latin typeface="Franklin Gothic Demi Cond" panose="020B0706030402020204" pitchFamily="34" charset="0"/>
              </a:rPr>
              <a:t>meu.inss.gov.br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/>
          <p:nvPr/>
        </p:nvSpPr>
        <p:spPr>
          <a:xfrm>
            <a:off x="154745" y="-345912"/>
            <a:ext cx="10986867" cy="23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Clr>
                <a:schemeClr val="dk1"/>
              </a:buClr>
              <a:buSzPts val="3600"/>
            </a:pPr>
            <a:endParaRPr sz="2400" dirty="0">
              <a:solidFill>
                <a:srgbClr val="006EB3"/>
              </a:solidFill>
              <a:latin typeface="Montserrat ExtraLight"/>
              <a:ea typeface="Montserrat ExtraLight"/>
              <a:cs typeface="Montserrat ExtraLight"/>
              <a:sym typeface="Montserrat ExtraLight"/>
            </a:endParaRPr>
          </a:p>
          <a:p>
            <a:pPr>
              <a:buClr>
                <a:schemeClr val="dk1"/>
              </a:buClr>
              <a:buSzPts val="3600"/>
            </a:pPr>
            <a:r>
              <a:rPr lang="pt-BR" sz="3600" dirty="0">
                <a:solidFill>
                  <a:srgbClr val="0070C0"/>
                </a:solidFill>
                <a:latin typeface="Impact" panose="020B0806030902050204" pitchFamily="34" charset="0"/>
              </a:rPr>
              <a:t>Prova de vida digital </a:t>
            </a:r>
            <a:endParaRPr lang="pt-BR" sz="4800" dirty="0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  <p:grpSp>
        <p:nvGrpSpPr>
          <p:cNvPr id="56" name="Grupo 73">
            <a:extLst>
              <a:ext uri="{FF2B5EF4-FFF2-40B4-BE49-F238E27FC236}">
                <a16:creationId xmlns:a16="http://schemas.microsoft.com/office/drawing/2014/main" id="{B042E83C-5357-4CCC-81F2-460D79F56681}"/>
              </a:ext>
            </a:extLst>
          </p:cNvPr>
          <p:cNvGrpSpPr/>
          <p:nvPr/>
        </p:nvGrpSpPr>
        <p:grpSpPr>
          <a:xfrm>
            <a:off x="262283" y="1306286"/>
            <a:ext cx="11083741" cy="5343896"/>
            <a:chOff x="262283" y="166255"/>
            <a:chExt cx="11794278" cy="6483927"/>
          </a:xfrm>
        </p:grpSpPr>
        <p:sp>
          <p:nvSpPr>
            <p:cNvPr id="57" name="Retângulo 56">
              <a:extLst>
                <a:ext uri="{FF2B5EF4-FFF2-40B4-BE49-F238E27FC236}">
                  <a16:creationId xmlns:a16="http://schemas.microsoft.com/office/drawing/2014/main" id="{DC7AEC7A-EC64-4C13-B91C-463E0F000599}"/>
                </a:ext>
              </a:extLst>
            </p:cNvPr>
            <p:cNvSpPr/>
            <p:nvPr/>
          </p:nvSpPr>
          <p:spPr>
            <a:xfrm>
              <a:off x="262283" y="166255"/>
              <a:ext cx="3584863" cy="648392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8" name="Retângulo 57">
              <a:extLst>
                <a:ext uri="{FF2B5EF4-FFF2-40B4-BE49-F238E27FC236}">
                  <a16:creationId xmlns:a16="http://schemas.microsoft.com/office/drawing/2014/main" id="{1881CE3F-74FB-45DE-B304-3365881B29C6}"/>
                </a:ext>
              </a:extLst>
            </p:cNvPr>
            <p:cNvSpPr/>
            <p:nvPr/>
          </p:nvSpPr>
          <p:spPr>
            <a:xfrm>
              <a:off x="3865418" y="166255"/>
              <a:ext cx="4626844" cy="648392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9" name="Retângulo 58">
              <a:extLst>
                <a:ext uri="{FF2B5EF4-FFF2-40B4-BE49-F238E27FC236}">
                  <a16:creationId xmlns:a16="http://schemas.microsoft.com/office/drawing/2014/main" id="{2D7D30A0-516C-406A-8353-7B9F8D2DF29D}"/>
                </a:ext>
              </a:extLst>
            </p:cNvPr>
            <p:cNvSpPr/>
            <p:nvPr/>
          </p:nvSpPr>
          <p:spPr>
            <a:xfrm>
              <a:off x="8471698" y="166255"/>
              <a:ext cx="3584863" cy="6483927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pic>
          <p:nvPicPr>
            <p:cNvPr id="60" name="Imagem 59">
              <a:extLst>
                <a:ext uri="{FF2B5EF4-FFF2-40B4-BE49-F238E27FC236}">
                  <a16:creationId xmlns:a16="http://schemas.microsoft.com/office/drawing/2014/main" id="{371FFBF3-249A-4B85-AD4C-82EF238290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34870" y="1322130"/>
              <a:ext cx="833870" cy="984240"/>
            </a:xfrm>
            <a:prstGeom prst="rect">
              <a:avLst/>
            </a:prstGeom>
          </p:spPr>
        </p:pic>
        <p:grpSp>
          <p:nvGrpSpPr>
            <p:cNvPr id="61" name="Grupo 15">
              <a:extLst>
                <a:ext uri="{FF2B5EF4-FFF2-40B4-BE49-F238E27FC236}">
                  <a16:creationId xmlns:a16="http://schemas.microsoft.com/office/drawing/2014/main" id="{662596E4-EC62-4654-AC19-44E9025BBB76}"/>
                </a:ext>
              </a:extLst>
            </p:cNvPr>
            <p:cNvGrpSpPr/>
            <p:nvPr/>
          </p:nvGrpSpPr>
          <p:grpSpPr>
            <a:xfrm>
              <a:off x="431223" y="342900"/>
              <a:ext cx="3283527" cy="1783080"/>
              <a:chOff x="488373" y="342900"/>
              <a:chExt cx="3283527" cy="1783080"/>
            </a:xfrm>
          </p:grpSpPr>
          <p:sp>
            <p:nvSpPr>
              <p:cNvPr id="90" name="Retângulo de cantos arredondados 13">
                <a:extLst>
                  <a:ext uri="{FF2B5EF4-FFF2-40B4-BE49-F238E27FC236}">
                    <a16:creationId xmlns:a16="http://schemas.microsoft.com/office/drawing/2014/main" id="{DCFE2F6F-886D-4C8F-8F98-F8F76D6B8601}"/>
                  </a:ext>
                </a:extLst>
              </p:cNvPr>
              <p:cNvSpPr/>
              <p:nvPr/>
            </p:nvSpPr>
            <p:spPr>
              <a:xfrm>
                <a:off x="488373" y="342900"/>
                <a:ext cx="3283527" cy="1783080"/>
              </a:xfrm>
              <a:prstGeom prst="roundRect">
                <a:avLst/>
              </a:prstGeom>
              <a:ln cmpd="sng">
                <a:prstDash val="dashDot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pic>
            <p:nvPicPr>
              <p:cNvPr id="91" name="Imagem 90">
                <a:extLst>
                  <a:ext uri="{FF2B5EF4-FFF2-40B4-BE49-F238E27FC236}">
                    <a16:creationId xmlns:a16="http://schemas.microsoft.com/office/drawing/2014/main" id="{455E25CF-4BF3-4A77-B91B-9EA0226327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9725" y="592282"/>
                <a:ext cx="833870" cy="984240"/>
              </a:xfrm>
              <a:prstGeom prst="rect">
                <a:avLst/>
              </a:prstGeom>
            </p:spPr>
          </p:pic>
          <p:pic>
            <p:nvPicPr>
              <p:cNvPr id="92" name="Imagem 91">
                <a:extLst>
                  <a:ext uri="{FF2B5EF4-FFF2-40B4-BE49-F238E27FC236}">
                    <a16:creationId xmlns:a16="http://schemas.microsoft.com/office/drawing/2014/main" id="{131DC4D2-9909-4E19-A571-F14CAD18B9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3058" y="776422"/>
                <a:ext cx="481171" cy="800100"/>
              </a:xfrm>
              <a:prstGeom prst="rect">
                <a:avLst/>
              </a:prstGeom>
            </p:spPr>
          </p:pic>
          <p:cxnSp>
            <p:nvCxnSpPr>
              <p:cNvPr id="93" name="Conector de seta reta 12">
                <a:extLst>
                  <a:ext uri="{FF2B5EF4-FFF2-40B4-BE49-F238E27FC236}">
                    <a16:creationId xmlns:a16="http://schemas.microsoft.com/office/drawing/2014/main" id="{8678234A-AC45-4953-9164-58818DCC79B8}"/>
                  </a:ext>
                </a:extLst>
              </p:cNvPr>
              <p:cNvCxnSpPr/>
              <p:nvPr/>
            </p:nvCxnSpPr>
            <p:spPr>
              <a:xfrm>
                <a:off x="1334228" y="1176471"/>
                <a:ext cx="1375497" cy="0"/>
              </a:xfrm>
              <a:prstGeom prst="straightConnector1">
                <a:avLst/>
              </a:prstGeom>
              <a:ln w="539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4" name="Imagem 93">
                <a:extLst>
                  <a:ext uri="{FF2B5EF4-FFF2-40B4-BE49-F238E27FC236}">
                    <a16:creationId xmlns:a16="http://schemas.microsoft.com/office/drawing/2014/main" id="{13937332-93E6-4357-90F7-5F26DB19B6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08072" y="866043"/>
                <a:ext cx="827809" cy="620857"/>
              </a:xfrm>
              <a:prstGeom prst="rect">
                <a:avLst/>
              </a:prstGeom>
            </p:spPr>
          </p:pic>
          <p:sp>
            <p:nvSpPr>
              <p:cNvPr id="95" name="CaixaDeTexto 94">
                <a:extLst>
                  <a:ext uri="{FF2B5EF4-FFF2-40B4-BE49-F238E27FC236}">
                    <a16:creationId xmlns:a16="http://schemas.microsoft.com/office/drawing/2014/main" id="{1DE401CC-306A-4F66-845E-4760E2706319}"/>
                  </a:ext>
                </a:extLst>
              </p:cNvPr>
              <p:cNvSpPr txBox="1"/>
              <p:nvPr/>
            </p:nvSpPr>
            <p:spPr>
              <a:xfrm>
                <a:off x="694171" y="1580327"/>
                <a:ext cx="27038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BR" sz="2400" dirty="0"/>
                  <a:t>Ambiente TSE</a:t>
                </a:r>
              </a:p>
            </p:txBody>
          </p:sp>
        </p:grpSp>
        <p:grpSp>
          <p:nvGrpSpPr>
            <p:cNvPr id="62" name="Grupo 16">
              <a:extLst>
                <a:ext uri="{FF2B5EF4-FFF2-40B4-BE49-F238E27FC236}">
                  <a16:creationId xmlns:a16="http://schemas.microsoft.com/office/drawing/2014/main" id="{F459ADBE-47AB-489C-B0AF-A19D0F373A69}"/>
                </a:ext>
              </a:extLst>
            </p:cNvPr>
            <p:cNvGrpSpPr/>
            <p:nvPr/>
          </p:nvGrpSpPr>
          <p:grpSpPr>
            <a:xfrm>
              <a:off x="501361" y="2436408"/>
              <a:ext cx="3283527" cy="1783080"/>
              <a:chOff x="488373" y="342900"/>
              <a:chExt cx="3283527" cy="1783080"/>
            </a:xfrm>
          </p:grpSpPr>
          <p:sp>
            <p:nvSpPr>
              <p:cNvPr id="85" name="Retângulo de cantos arredondados 17">
                <a:extLst>
                  <a:ext uri="{FF2B5EF4-FFF2-40B4-BE49-F238E27FC236}">
                    <a16:creationId xmlns:a16="http://schemas.microsoft.com/office/drawing/2014/main" id="{999DECBE-63ED-4E56-9E1E-37DC344D02CC}"/>
                  </a:ext>
                </a:extLst>
              </p:cNvPr>
              <p:cNvSpPr/>
              <p:nvPr/>
            </p:nvSpPr>
            <p:spPr>
              <a:xfrm>
                <a:off x="488373" y="342900"/>
                <a:ext cx="3283527" cy="1783080"/>
              </a:xfrm>
              <a:prstGeom prst="roundRect">
                <a:avLst/>
              </a:prstGeom>
              <a:ln cmpd="sng">
                <a:prstDash val="dashDot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pic>
            <p:nvPicPr>
              <p:cNvPr id="86" name="Imagem 85">
                <a:extLst>
                  <a:ext uri="{FF2B5EF4-FFF2-40B4-BE49-F238E27FC236}">
                    <a16:creationId xmlns:a16="http://schemas.microsoft.com/office/drawing/2014/main" id="{0D80B2C0-D3B8-4431-B9E4-5DE71C6D7B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9725" y="592282"/>
                <a:ext cx="833870" cy="984240"/>
              </a:xfrm>
              <a:prstGeom prst="rect">
                <a:avLst/>
              </a:prstGeom>
            </p:spPr>
          </p:pic>
          <p:pic>
            <p:nvPicPr>
              <p:cNvPr id="87" name="Imagem 86">
                <a:extLst>
                  <a:ext uri="{FF2B5EF4-FFF2-40B4-BE49-F238E27FC236}">
                    <a16:creationId xmlns:a16="http://schemas.microsoft.com/office/drawing/2014/main" id="{F660D45C-CB3D-4D65-A79F-D00CD296E0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3058" y="776422"/>
                <a:ext cx="481171" cy="800100"/>
              </a:xfrm>
              <a:prstGeom prst="rect">
                <a:avLst/>
              </a:prstGeom>
            </p:spPr>
          </p:pic>
          <p:cxnSp>
            <p:nvCxnSpPr>
              <p:cNvPr id="88" name="Conector de seta reta 20">
                <a:extLst>
                  <a:ext uri="{FF2B5EF4-FFF2-40B4-BE49-F238E27FC236}">
                    <a16:creationId xmlns:a16="http://schemas.microsoft.com/office/drawing/2014/main" id="{BE8738B1-46FF-4F8A-AD5B-47247E575F97}"/>
                  </a:ext>
                </a:extLst>
              </p:cNvPr>
              <p:cNvCxnSpPr/>
              <p:nvPr/>
            </p:nvCxnSpPr>
            <p:spPr>
              <a:xfrm>
                <a:off x="1334228" y="1176471"/>
                <a:ext cx="1375497" cy="0"/>
              </a:xfrm>
              <a:prstGeom prst="straightConnector1">
                <a:avLst/>
              </a:prstGeom>
              <a:ln w="539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89" name="Imagem 88">
                <a:extLst>
                  <a:ext uri="{FF2B5EF4-FFF2-40B4-BE49-F238E27FC236}">
                    <a16:creationId xmlns:a16="http://schemas.microsoft.com/office/drawing/2014/main" id="{B5E0F91D-B539-42B9-9833-53DC3A7D2B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08072" y="866043"/>
                <a:ext cx="827809" cy="620857"/>
              </a:xfrm>
              <a:prstGeom prst="rect">
                <a:avLst/>
              </a:prstGeom>
            </p:spPr>
          </p:pic>
        </p:grpSp>
        <p:grpSp>
          <p:nvGrpSpPr>
            <p:cNvPr id="63" name="Grupo 23">
              <a:extLst>
                <a:ext uri="{FF2B5EF4-FFF2-40B4-BE49-F238E27FC236}">
                  <a16:creationId xmlns:a16="http://schemas.microsoft.com/office/drawing/2014/main" id="{5D46C6CA-C421-4618-95C6-3B0E0DF94D19}"/>
                </a:ext>
              </a:extLst>
            </p:cNvPr>
            <p:cNvGrpSpPr/>
            <p:nvPr/>
          </p:nvGrpSpPr>
          <p:grpSpPr>
            <a:xfrm>
              <a:off x="483003" y="4414161"/>
              <a:ext cx="3283527" cy="1783080"/>
              <a:chOff x="488373" y="342900"/>
              <a:chExt cx="3283527" cy="1783080"/>
            </a:xfrm>
          </p:grpSpPr>
          <p:sp>
            <p:nvSpPr>
              <p:cNvPr id="80" name="Retângulo de cantos arredondados 24">
                <a:extLst>
                  <a:ext uri="{FF2B5EF4-FFF2-40B4-BE49-F238E27FC236}">
                    <a16:creationId xmlns:a16="http://schemas.microsoft.com/office/drawing/2014/main" id="{16925DEA-BA52-4CCA-929C-A05BC6C9DAF1}"/>
                  </a:ext>
                </a:extLst>
              </p:cNvPr>
              <p:cNvSpPr/>
              <p:nvPr/>
            </p:nvSpPr>
            <p:spPr>
              <a:xfrm>
                <a:off x="488373" y="342900"/>
                <a:ext cx="3283527" cy="1783080"/>
              </a:xfrm>
              <a:prstGeom prst="roundRect">
                <a:avLst/>
              </a:prstGeom>
              <a:ln cmpd="sng">
                <a:prstDash val="dashDot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pic>
            <p:nvPicPr>
              <p:cNvPr id="81" name="Imagem 80">
                <a:extLst>
                  <a:ext uri="{FF2B5EF4-FFF2-40B4-BE49-F238E27FC236}">
                    <a16:creationId xmlns:a16="http://schemas.microsoft.com/office/drawing/2014/main" id="{3EDE0758-6A8F-49CA-B1AE-9BEC1BF0E4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9725" y="592282"/>
                <a:ext cx="833870" cy="984240"/>
              </a:xfrm>
              <a:prstGeom prst="rect">
                <a:avLst/>
              </a:prstGeom>
            </p:spPr>
          </p:pic>
          <p:pic>
            <p:nvPicPr>
              <p:cNvPr id="82" name="Imagem 81">
                <a:extLst>
                  <a:ext uri="{FF2B5EF4-FFF2-40B4-BE49-F238E27FC236}">
                    <a16:creationId xmlns:a16="http://schemas.microsoft.com/office/drawing/2014/main" id="{985B2FC5-A96D-4C63-A70A-DFE3D4BE38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3058" y="776422"/>
                <a:ext cx="481171" cy="800100"/>
              </a:xfrm>
              <a:prstGeom prst="rect">
                <a:avLst/>
              </a:prstGeom>
            </p:spPr>
          </p:pic>
          <p:cxnSp>
            <p:nvCxnSpPr>
              <p:cNvPr id="83" name="Conector de seta reta 27">
                <a:extLst>
                  <a:ext uri="{FF2B5EF4-FFF2-40B4-BE49-F238E27FC236}">
                    <a16:creationId xmlns:a16="http://schemas.microsoft.com/office/drawing/2014/main" id="{9AE581E0-2C8B-45CC-95B2-DCA8A6AB36BE}"/>
                  </a:ext>
                </a:extLst>
              </p:cNvPr>
              <p:cNvCxnSpPr/>
              <p:nvPr/>
            </p:nvCxnSpPr>
            <p:spPr>
              <a:xfrm>
                <a:off x="1334228" y="1176471"/>
                <a:ext cx="1375497" cy="0"/>
              </a:xfrm>
              <a:prstGeom prst="straightConnector1">
                <a:avLst/>
              </a:prstGeom>
              <a:ln w="539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84" name="Imagem 83">
                <a:extLst>
                  <a:ext uri="{FF2B5EF4-FFF2-40B4-BE49-F238E27FC236}">
                    <a16:creationId xmlns:a16="http://schemas.microsoft.com/office/drawing/2014/main" id="{ACC863B4-F108-4623-AB8D-3DE6BAF85B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08072" y="866043"/>
                <a:ext cx="827809" cy="620857"/>
              </a:xfrm>
              <a:prstGeom prst="rect">
                <a:avLst/>
              </a:prstGeom>
            </p:spPr>
          </p:pic>
        </p:grpSp>
        <p:cxnSp>
          <p:nvCxnSpPr>
            <p:cNvPr id="64" name="Conector angulado 32">
              <a:extLst>
                <a:ext uri="{FF2B5EF4-FFF2-40B4-BE49-F238E27FC236}">
                  <a16:creationId xmlns:a16="http://schemas.microsoft.com/office/drawing/2014/main" id="{9B28667F-4495-403E-BA17-B7A0DC3D6562}"/>
                </a:ext>
              </a:extLst>
            </p:cNvPr>
            <p:cNvCxnSpPr>
              <a:stCxn id="90" idx="3"/>
            </p:cNvCxnSpPr>
            <p:nvPr/>
          </p:nvCxnSpPr>
          <p:spPr>
            <a:xfrm>
              <a:off x="3714750" y="1234440"/>
              <a:ext cx="2214680" cy="2106208"/>
            </a:xfrm>
            <a:prstGeom prst="bentConnector3">
              <a:avLst>
                <a:gd name="adj1" fmla="val 50516"/>
              </a:avLst>
            </a:prstGeom>
            <a:ln w="66675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Conector angulado 34">
              <a:extLst>
                <a:ext uri="{FF2B5EF4-FFF2-40B4-BE49-F238E27FC236}">
                  <a16:creationId xmlns:a16="http://schemas.microsoft.com/office/drawing/2014/main" id="{2824E9EA-8705-4EAB-8B0E-E651E1C668C5}"/>
                </a:ext>
              </a:extLst>
            </p:cNvPr>
            <p:cNvCxnSpPr>
              <a:stCxn id="85" idx="3"/>
            </p:cNvCxnSpPr>
            <p:nvPr/>
          </p:nvCxnSpPr>
          <p:spPr>
            <a:xfrm>
              <a:off x="3784888" y="3327948"/>
              <a:ext cx="2151214" cy="12700"/>
            </a:xfrm>
            <a:prstGeom prst="bentConnector3">
              <a:avLst>
                <a:gd name="adj1" fmla="val 50000"/>
              </a:avLst>
            </a:prstGeom>
            <a:ln w="66675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Conector angulado 42">
              <a:extLst>
                <a:ext uri="{FF2B5EF4-FFF2-40B4-BE49-F238E27FC236}">
                  <a16:creationId xmlns:a16="http://schemas.microsoft.com/office/drawing/2014/main" id="{AF93FB54-13B4-4916-9865-42081C9F0E92}"/>
                </a:ext>
              </a:extLst>
            </p:cNvPr>
            <p:cNvCxnSpPr/>
            <p:nvPr/>
          </p:nvCxnSpPr>
          <p:spPr>
            <a:xfrm flipV="1">
              <a:off x="3777439" y="3327948"/>
              <a:ext cx="2170263" cy="2081623"/>
            </a:xfrm>
            <a:prstGeom prst="bentConnector3">
              <a:avLst>
                <a:gd name="adj1" fmla="val 48947"/>
              </a:avLst>
            </a:prstGeom>
            <a:ln w="666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7" name="Imagem 66">
              <a:extLst>
                <a:ext uri="{FF2B5EF4-FFF2-40B4-BE49-F238E27FC236}">
                  <a16:creationId xmlns:a16="http://schemas.microsoft.com/office/drawing/2014/main" id="{A4842E84-4D38-4AC9-94EB-53BEFF21C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1996" y="2751827"/>
              <a:ext cx="711201" cy="1219202"/>
            </a:xfrm>
            <a:prstGeom prst="rect">
              <a:avLst/>
            </a:prstGeom>
          </p:spPr>
        </p:pic>
        <p:sp>
          <p:nvSpPr>
            <p:cNvPr id="68" name="CaixaDeTexto 67">
              <a:extLst>
                <a:ext uri="{FF2B5EF4-FFF2-40B4-BE49-F238E27FC236}">
                  <a16:creationId xmlns:a16="http://schemas.microsoft.com/office/drawing/2014/main" id="{8C1B4F7E-37BB-4E36-A7AB-E8C2C7A3635E}"/>
                </a:ext>
              </a:extLst>
            </p:cNvPr>
            <p:cNvSpPr txBox="1"/>
            <p:nvPr/>
          </p:nvSpPr>
          <p:spPr>
            <a:xfrm>
              <a:off x="4589444" y="1531843"/>
              <a:ext cx="350489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400" dirty="0"/>
                <a:t>WebService de autenticação biométrica</a:t>
              </a:r>
            </a:p>
            <a:p>
              <a:pPr algn="ctr"/>
              <a:r>
                <a:rPr lang="pt-BR" sz="2400" dirty="0"/>
                <a:t>Plataforma gov.br</a:t>
              </a:r>
            </a:p>
          </p:txBody>
        </p:sp>
        <p:pic>
          <p:nvPicPr>
            <p:cNvPr id="69" name="Imagem 68">
              <a:extLst>
                <a:ext uri="{FF2B5EF4-FFF2-40B4-BE49-F238E27FC236}">
                  <a16:creationId xmlns:a16="http://schemas.microsoft.com/office/drawing/2014/main" id="{52060B62-F063-41A1-AA4A-F43FA485FA1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7497" y="4615104"/>
              <a:ext cx="1181492" cy="783955"/>
            </a:xfrm>
            <a:prstGeom prst="rect">
              <a:avLst/>
            </a:prstGeom>
          </p:spPr>
        </p:pic>
        <p:cxnSp>
          <p:nvCxnSpPr>
            <p:cNvPr id="70" name="Conector de seta reta 56">
              <a:extLst>
                <a:ext uri="{FF2B5EF4-FFF2-40B4-BE49-F238E27FC236}">
                  <a16:creationId xmlns:a16="http://schemas.microsoft.com/office/drawing/2014/main" id="{BDEC9E8C-BC85-4423-93FA-51CDBC9FCD0D}"/>
                </a:ext>
              </a:extLst>
            </p:cNvPr>
            <p:cNvCxnSpPr/>
            <p:nvPr/>
          </p:nvCxnSpPr>
          <p:spPr>
            <a:xfrm flipH="1">
              <a:off x="6118243" y="3939453"/>
              <a:ext cx="1" cy="648063"/>
            </a:xfrm>
            <a:prstGeom prst="straightConnector1">
              <a:avLst/>
            </a:prstGeom>
            <a:ln w="66675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CaixaDeTexto 70">
              <a:extLst>
                <a:ext uri="{FF2B5EF4-FFF2-40B4-BE49-F238E27FC236}">
                  <a16:creationId xmlns:a16="http://schemas.microsoft.com/office/drawing/2014/main" id="{D95DB845-579B-4270-82BF-17E2516702DE}"/>
                </a:ext>
              </a:extLst>
            </p:cNvPr>
            <p:cNvSpPr txBox="1"/>
            <p:nvPr/>
          </p:nvSpPr>
          <p:spPr>
            <a:xfrm>
              <a:off x="4822090" y="5327234"/>
              <a:ext cx="2721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400" dirty="0"/>
                <a:t>Roteador de Transações</a:t>
              </a:r>
            </a:p>
          </p:txBody>
        </p:sp>
        <p:sp>
          <p:nvSpPr>
            <p:cNvPr id="72" name="CaixaDeTexto 71">
              <a:extLst>
                <a:ext uri="{FF2B5EF4-FFF2-40B4-BE49-F238E27FC236}">
                  <a16:creationId xmlns:a16="http://schemas.microsoft.com/office/drawing/2014/main" id="{EC492512-D20F-4E6B-8126-B80C32B335CF}"/>
                </a:ext>
              </a:extLst>
            </p:cNvPr>
            <p:cNvSpPr txBox="1"/>
            <p:nvPr/>
          </p:nvSpPr>
          <p:spPr>
            <a:xfrm>
              <a:off x="8787869" y="253405"/>
              <a:ext cx="29525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400" dirty="0" err="1"/>
                <a:t>MeuINSS</a:t>
              </a:r>
              <a:endParaRPr lang="pt-BR" sz="2400" dirty="0"/>
            </a:p>
          </p:txBody>
        </p:sp>
        <p:pic>
          <p:nvPicPr>
            <p:cNvPr id="73" name="Imagem 72">
              <a:extLst>
                <a:ext uri="{FF2B5EF4-FFF2-40B4-BE49-F238E27FC236}">
                  <a16:creationId xmlns:a16="http://schemas.microsoft.com/office/drawing/2014/main" id="{358E328B-C5EC-4923-A999-FA5BE9C06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5162" y="4397480"/>
              <a:ext cx="711201" cy="1219202"/>
            </a:xfrm>
            <a:prstGeom prst="rect">
              <a:avLst/>
            </a:prstGeom>
          </p:spPr>
        </p:pic>
        <p:sp>
          <p:nvSpPr>
            <p:cNvPr id="74" name="CaixaDeTexto 73">
              <a:extLst>
                <a:ext uri="{FF2B5EF4-FFF2-40B4-BE49-F238E27FC236}">
                  <a16:creationId xmlns:a16="http://schemas.microsoft.com/office/drawing/2014/main" id="{FB22A32C-808B-47D0-8E02-68C760A66A81}"/>
                </a:ext>
              </a:extLst>
            </p:cNvPr>
            <p:cNvSpPr txBox="1"/>
            <p:nvPr/>
          </p:nvSpPr>
          <p:spPr>
            <a:xfrm>
              <a:off x="9022749" y="5564678"/>
              <a:ext cx="299602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000" dirty="0"/>
                <a:t>Processa Biometria Sistema de Benefícios</a:t>
              </a:r>
            </a:p>
          </p:txBody>
        </p:sp>
        <p:cxnSp>
          <p:nvCxnSpPr>
            <p:cNvPr id="75" name="Conector de seta reta 63">
              <a:extLst>
                <a:ext uri="{FF2B5EF4-FFF2-40B4-BE49-F238E27FC236}">
                  <a16:creationId xmlns:a16="http://schemas.microsoft.com/office/drawing/2014/main" id="{A337D64E-8A31-4C85-A188-929019399DCA}"/>
                </a:ext>
              </a:extLst>
            </p:cNvPr>
            <p:cNvCxnSpPr>
              <a:stCxn id="69" idx="3"/>
              <a:endCxn id="73" idx="1"/>
            </p:cNvCxnSpPr>
            <p:nvPr/>
          </p:nvCxnSpPr>
          <p:spPr>
            <a:xfrm flipV="1">
              <a:off x="6708989" y="5007081"/>
              <a:ext cx="3456173" cy="1"/>
            </a:xfrm>
            <a:prstGeom prst="straightConnector1">
              <a:avLst/>
            </a:prstGeom>
            <a:ln w="476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CaixaDeTexto 75">
              <a:extLst>
                <a:ext uri="{FF2B5EF4-FFF2-40B4-BE49-F238E27FC236}">
                  <a16:creationId xmlns:a16="http://schemas.microsoft.com/office/drawing/2014/main" id="{09183B97-8539-40FB-A873-1810651D9200}"/>
                </a:ext>
              </a:extLst>
            </p:cNvPr>
            <p:cNvSpPr txBox="1"/>
            <p:nvPr/>
          </p:nvSpPr>
          <p:spPr>
            <a:xfrm>
              <a:off x="6814303" y="5026503"/>
              <a:ext cx="32015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400" dirty="0"/>
                <a:t>Biometria (ok / </a:t>
              </a:r>
              <a:r>
                <a:rPr lang="pt-BR" sz="2400" dirty="0" err="1"/>
                <a:t>nok</a:t>
              </a:r>
              <a:r>
                <a:rPr lang="pt-BR" sz="2400" dirty="0"/>
                <a:t>)</a:t>
              </a:r>
            </a:p>
          </p:txBody>
        </p:sp>
        <p:cxnSp>
          <p:nvCxnSpPr>
            <p:cNvPr id="77" name="Conector de seta reta 66">
              <a:extLst>
                <a:ext uri="{FF2B5EF4-FFF2-40B4-BE49-F238E27FC236}">
                  <a16:creationId xmlns:a16="http://schemas.microsoft.com/office/drawing/2014/main" id="{328AA496-B59B-4BF3-8C33-221CDEAEA6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08990" y="4583438"/>
              <a:ext cx="3421960" cy="80105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CaixaDeTexto 77">
              <a:extLst>
                <a:ext uri="{FF2B5EF4-FFF2-40B4-BE49-F238E27FC236}">
                  <a16:creationId xmlns:a16="http://schemas.microsoft.com/office/drawing/2014/main" id="{98A0F715-1B85-48E1-B702-CBF4CE80D04C}"/>
                </a:ext>
              </a:extLst>
            </p:cNvPr>
            <p:cNvSpPr txBox="1"/>
            <p:nvPr/>
          </p:nvSpPr>
          <p:spPr>
            <a:xfrm>
              <a:off x="6708989" y="4115184"/>
              <a:ext cx="35464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2400" dirty="0"/>
                <a:t>Dados do Benefício/ CPF</a:t>
              </a:r>
            </a:p>
          </p:txBody>
        </p:sp>
        <p:cxnSp>
          <p:nvCxnSpPr>
            <p:cNvPr id="79" name="Conector de seta reta 71">
              <a:extLst>
                <a:ext uri="{FF2B5EF4-FFF2-40B4-BE49-F238E27FC236}">
                  <a16:creationId xmlns:a16="http://schemas.microsoft.com/office/drawing/2014/main" id="{6D647170-6DB7-4FA2-BBA9-3F9769CDA48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217244" y="2436408"/>
              <a:ext cx="251496" cy="1961072"/>
            </a:xfrm>
            <a:prstGeom prst="straightConnector1">
              <a:avLst/>
            </a:prstGeom>
            <a:ln w="444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CaixaDeTexto 95">
            <a:extLst>
              <a:ext uri="{FF2B5EF4-FFF2-40B4-BE49-F238E27FC236}">
                <a16:creationId xmlns:a16="http://schemas.microsoft.com/office/drawing/2014/main" id="{2E80436A-F0FE-466A-9E46-400B5B3D6C45}"/>
              </a:ext>
            </a:extLst>
          </p:cNvPr>
          <p:cNvSpPr txBox="1"/>
          <p:nvPr/>
        </p:nvSpPr>
        <p:spPr>
          <a:xfrm>
            <a:off x="8823275" y="2452479"/>
            <a:ext cx="2774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dirty="0"/>
              <a:t>Apresenta no sistema ao Segurado</a:t>
            </a:r>
          </a:p>
        </p:txBody>
      </p:sp>
      <p:sp>
        <p:nvSpPr>
          <p:cNvPr id="97" name="CaixaDeTexto 96">
            <a:extLst>
              <a:ext uri="{FF2B5EF4-FFF2-40B4-BE49-F238E27FC236}">
                <a16:creationId xmlns:a16="http://schemas.microsoft.com/office/drawing/2014/main" id="{3DBBFDFC-D9F9-489A-8D18-DEB27C6AD074}"/>
              </a:ext>
            </a:extLst>
          </p:cNvPr>
          <p:cNvSpPr txBox="1"/>
          <p:nvPr/>
        </p:nvSpPr>
        <p:spPr>
          <a:xfrm>
            <a:off x="637021" y="3842015"/>
            <a:ext cx="2738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Ambiente DENATRAN</a:t>
            </a:r>
          </a:p>
        </p:txBody>
      </p:sp>
      <p:sp>
        <p:nvSpPr>
          <p:cNvPr id="98" name="CaixaDeTexto 97">
            <a:extLst>
              <a:ext uri="{FF2B5EF4-FFF2-40B4-BE49-F238E27FC236}">
                <a16:creationId xmlns:a16="http://schemas.microsoft.com/office/drawing/2014/main" id="{CB7CBCB9-DF08-4847-8965-C5D28F61DE8F}"/>
              </a:ext>
            </a:extLst>
          </p:cNvPr>
          <p:cNvSpPr txBox="1"/>
          <p:nvPr/>
        </p:nvSpPr>
        <p:spPr>
          <a:xfrm>
            <a:off x="839971" y="5842296"/>
            <a:ext cx="2540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Ambiente (outros)</a:t>
            </a:r>
          </a:p>
        </p:txBody>
      </p:sp>
    </p:spTree>
    <p:extLst>
      <p:ext uri="{BB962C8B-B14F-4D97-AF65-F5344CB8AC3E}">
        <p14:creationId xmlns:p14="http://schemas.microsoft.com/office/powerpoint/2010/main" val="635290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gallery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717A9C85-CCB7-4458-AC0D-251672AC5984}"/>
              </a:ext>
            </a:extLst>
          </p:cNvPr>
          <p:cNvSpPr/>
          <p:nvPr/>
        </p:nvSpPr>
        <p:spPr>
          <a:xfrm>
            <a:off x="173899" y="125269"/>
            <a:ext cx="116543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>
                <a:solidFill>
                  <a:srgbClr val="0070C0"/>
                </a:solidFill>
                <a:latin typeface="Impact" panose="020B0806030902050204" pitchFamily="34" charset="0"/>
              </a:rPr>
              <a:t>Prova de Vida</a:t>
            </a:r>
          </a:p>
          <a:p>
            <a:pPr algn="ctr"/>
            <a:r>
              <a:rPr lang="pt-BR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Evolução do Processo</a:t>
            </a:r>
            <a:endParaRPr lang="pt-BR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pic>
        <p:nvPicPr>
          <p:cNvPr id="3" name="Imagem 2" descr="Gráfico, Gráfico de barras&#10;&#10;Descrição gerada automaticamente">
            <a:extLst>
              <a:ext uri="{FF2B5EF4-FFF2-40B4-BE49-F238E27FC236}">
                <a16:creationId xmlns:a16="http://schemas.microsoft.com/office/drawing/2014/main" id="{125F05AB-F49F-4EDA-A69F-5A2462A5CF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5270"/>
            <a:ext cx="12191999" cy="5567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095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717A9C85-CCB7-4458-AC0D-251672AC5984}"/>
              </a:ext>
            </a:extLst>
          </p:cNvPr>
          <p:cNvSpPr/>
          <p:nvPr/>
        </p:nvSpPr>
        <p:spPr>
          <a:xfrm>
            <a:off x="173899" y="125269"/>
            <a:ext cx="116543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>
                <a:solidFill>
                  <a:srgbClr val="0070C0"/>
                </a:solidFill>
                <a:latin typeface="Impact" panose="020B0806030902050204" pitchFamily="34" charset="0"/>
              </a:rPr>
              <a:t>Prova de Vida</a:t>
            </a:r>
          </a:p>
          <a:p>
            <a:pPr algn="ctr"/>
            <a:r>
              <a:rPr lang="pt-BR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Evolução do Processo</a:t>
            </a:r>
            <a:endParaRPr lang="pt-BR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pic>
        <p:nvPicPr>
          <p:cNvPr id="4" name="Imagem 3" descr="Uma imagem contendo Linha do tempo&#10;&#10;Descrição gerada automaticamente">
            <a:extLst>
              <a:ext uri="{FF2B5EF4-FFF2-40B4-BE49-F238E27FC236}">
                <a16:creationId xmlns:a16="http://schemas.microsoft.com/office/drawing/2014/main" id="{FCB5A822-F173-4008-91DC-3918DF97DF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5598"/>
            <a:ext cx="12192000" cy="551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33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717A9C85-CCB7-4458-AC0D-251672AC5984}"/>
              </a:ext>
            </a:extLst>
          </p:cNvPr>
          <p:cNvSpPr/>
          <p:nvPr/>
        </p:nvSpPr>
        <p:spPr>
          <a:xfrm>
            <a:off x="173899" y="125269"/>
            <a:ext cx="116543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>
                <a:solidFill>
                  <a:srgbClr val="0070C0"/>
                </a:solidFill>
                <a:latin typeface="Impact" panose="020B0806030902050204" pitchFamily="34" charset="0"/>
              </a:rPr>
              <a:t>Prova de Vida</a:t>
            </a:r>
          </a:p>
          <a:p>
            <a:pPr algn="ctr"/>
            <a:r>
              <a:rPr lang="pt-BR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Evolução do Processo</a:t>
            </a:r>
            <a:endParaRPr lang="pt-BR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pic>
        <p:nvPicPr>
          <p:cNvPr id="4" name="Imagem 3" descr="Linha do tempo&#10;&#10;Descrição gerada automaticamente">
            <a:extLst>
              <a:ext uri="{FF2B5EF4-FFF2-40B4-BE49-F238E27FC236}">
                <a16:creationId xmlns:a16="http://schemas.microsoft.com/office/drawing/2014/main" id="{6E82F487-2DED-4CF6-90B5-CACFC2AE1F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410" y="1325598"/>
            <a:ext cx="12284820" cy="5531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307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717A9C85-CCB7-4458-AC0D-251672AC5984}"/>
              </a:ext>
            </a:extLst>
          </p:cNvPr>
          <p:cNvSpPr/>
          <p:nvPr/>
        </p:nvSpPr>
        <p:spPr>
          <a:xfrm>
            <a:off x="173899" y="125269"/>
            <a:ext cx="116543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>
                <a:solidFill>
                  <a:srgbClr val="0070C0"/>
                </a:solidFill>
                <a:latin typeface="Impact" panose="020B0806030902050204" pitchFamily="34" charset="0"/>
              </a:rPr>
              <a:t>Prova de Vida</a:t>
            </a:r>
          </a:p>
          <a:p>
            <a:pPr algn="ctr"/>
            <a:r>
              <a:rPr lang="pt-BR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Evolução do Processo</a:t>
            </a:r>
            <a:endParaRPr lang="pt-BR" sz="2800" dirty="0">
              <a:solidFill>
                <a:srgbClr val="0070C0"/>
              </a:solidFill>
              <a:latin typeface="Impact" panose="020B0806030902050204" pitchFamily="34" charset="0"/>
            </a:endParaRPr>
          </a:p>
        </p:txBody>
      </p:sp>
      <p:pic>
        <p:nvPicPr>
          <p:cNvPr id="3" name="Imagem 2" descr="Gráfico, Gráfico de linhas&#10;&#10;Descrição gerada automaticamente">
            <a:extLst>
              <a:ext uri="{FF2B5EF4-FFF2-40B4-BE49-F238E27FC236}">
                <a16:creationId xmlns:a16="http://schemas.microsoft.com/office/drawing/2014/main" id="{F6F42541-8DEE-4D05-84E7-F842670E29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3567"/>
            <a:ext cx="12192000" cy="537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239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Shape 408"/>
          <p:cNvSpPr txBox="1"/>
          <p:nvPr/>
        </p:nvSpPr>
        <p:spPr>
          <a:xfrm>
            <a:off x="10526127" y="6279924"/>
            <a:ext cx="1810696" cy="54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pt-BR" sz="1333" dirty="0">
                <a:solidFill>
                  <a:srgbClr val="006EB3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Abril  / 2021</a:t>
            </a:r>
            <a:endParaRPr sz="1333" dirty="0"/>
          </a:p>
        </p:txBody>
      </p:sp>
      <p:pic>
        <p:nvPicPr>
          <p:cNvPr id="412" name="Shape 412"/>
          <p:cNvPicPr preferRelativeResize="0"/>
          <p:nvPr/>
        </p:nvPicPr>
        <p:blipFill rotWithShape="1">
          <a:blip r:embed="rId3">
            <a:alphaModFix/>
          </a:blip>
          <a:srcRect l="26740" r="15814"/>
          <a:stretch/>
        </p:blipFill>
        <p:spPr>
          <a:xfrm>
            <a:off x="0" y="0"/>
            <a:ext cx="6510064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Agrupar 6">
            <a:extLst>
              <a:ext uri="{FF2B5EF4-FFF2-40B4-BE49-F238E27FC236}">
                <a16:creationId xmlns:a16="http://schemas.microsoft.com/office/drawing/2014/main" id="{2E792B89-F205-4917-A3A3-8880D127EBB6}"/>
              </a:ext>
            </a:extLst>
          </p:cNvPr>
          <p:cNvGrpSpPr/>
          <p:nvPr/>
        </p:nvGrpSpPr>
        <p:grpSpPr>
          <a:xfrm>
            <a:off x="7612526" y="2920407"/>
            <a:ext cx="4191747" cy="3193840"/>
            <a:chOff x="7453845" y="2183593"/>
            <a:chExt cx="4087133" cy="2954080"/>
          </a:xfrm>
        </p:grpSpPr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3ED7124F-8BCB-43A5-A781-7215E7DB78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3845" y="2183593"/>
              <a:ext cx="3746499" cy="2569028"/>
            </a:xfrm>
            <a:prstGeom prst="rect">
              <a:avLst/>
            </a:prstGeom>
          </p:spPr>
        </p:pic>
        <p:pic>
          <p:nvPicPr>
            <p:cNvPr id="9" name="Imagem 8">
              <a:extLst>
                <a:ext uri="{FF2B5EF4-FFF2-40B4-BE49-F238E27FC236}">
                  <a16:creationId xmlns:a16="http://schemas.microsoft.com/office/drawing/2014/main" id="{F14C0943-5038-47F3-AD7C-E690E55EE3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725" r="71485" b="30432"/>
            <a:stretch>
              <a:fillRect/>
            </a:stretch>
          </p:blipFill>
          <p:spPr>
            <a:xfrm>
              <a:off x="7764674" y="3339086"/>
              <a:ext cx="633964" cy="1054307"/>
            </a:xfrm>
            <a:prstGeom prst="rect">
              <a:avLst/>
            </a:prstGeom>
          </p:spPr>
        </p:pic>
        <p:pic>
          <p:nvPicPr>
            <p:cNvPr id="10" name="Imagem 9">
              <a:extLst>
                <a:ext uri="{FF2B5EF4-FFF2-40B4-BE49-F238E27FC236}">
                  <a16:creationId xmlns:a16="http://schemas.microsoft.com/office/drawing/2014/main" id="{618C11F5-3D34-4326-87A1-86A2D30CD0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100171"/>
            <a:stretch>
              <a:fillRect/>
            </a:stretch>
          </p:blipFill>
          <p:spPr>
            <a:xfrm>
              <a:off x="10438838" y="3573677"/>
              <a:ext cx="1102140" cy="743516"/>
            </a:xfrm>
            <a:prstGeom prst="rect">
              <a:avLst/>
            </a:prstGeom>
          </p:spPr>
        </p:pic>
        <p:pic>
          <p:nvPicPr>
            <p:cNvPr id="11" name="Imagem 10">
              <a:extLst>
                <a:ext uri="{FF2B5EF4-FFF2-40B4-BE49-F238E27FC236}">
                  <a16:creationId xmlns:a16="http://schemas.microsoft.com/office/drawing/2014/main" id="{D21CD228-E1E3-47B4-908E-05996EAD1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653530" y="2620089"/>
              <a:ext cx="1733479" cy="1036320"/>
            </a:xfrm>
            <a:prstGeom prst="rect">
              <a:avLst/>
            </a:prstGeom>
          </p:spPr>
        </p:pic>
        <p:sp>
          <p:nvSpPr>
            <p:cNvPr id="12" name="Título 1">
              <a:extLst>
                <a:ext uri="{FF2B5EF4-FFF2-40B4-BE49-F238E27FC236}">
                  <a16:creationId xmlns:a16="http://schemas.microsoft.com/office/drawing/2014/main" id="{AF93C059-422C-4C58-826A-38EB5635E194}"/>
                </a:ext>
              </a:extLst>
            </p:cNvPr>
            <p:cNvSpPr txBox="1"/>
            <p:nvPr/>
          </p:nvSpPr>
          <p:spPr>
            <a:xfrm>
              <a:off x="7817337" y="4699713"/>
              <a:ext cx="3360147" cy="43796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pt-BR" sz="2400" dirty="0">
                  <a:solidFill>
                    <a:schemeClr val="bg2">
                      <a:lumMod val="25000"/>
                    </a:schemeClr>
                  </a:solidFill>
                  <a:latin typeface="Franklin Gothic Demi Cond" panose="020B0706030402020204" pitchFamily="34" charset="0"/>
                </a:rPr>
                <a:t>www.servicos.gov.br</a:t>
              </a:r>
            </a:p>
          </p:txBody>
        </p:sp>
      </p:grpSp>
      <p:sp>
        <p:nvSpPr>
          <p:cNvPr id="13" name="Título 1">
            <a:extLst>
              <a:ext uri="{FF2B5EF4-FFF2-40B4-BE49-F238E27FC236}">
                <a16:creationId xmlns:a16="http://schemas.microsoft.com/office/drawing/2014/main" id="{458B88A6-7971-4F7E-ADD6-932D8E40C982}"/>
              </a:ext>
            </a:extLst>
          </p:cNvPr>
          <p:cNvSpPr txBox="1"/>
          <p:nvPr/>
        </p:nvSpPr>
        <p:spPr>
          <a:xfrm>
            <a:off x="8236759" y="5964987"/>
            <a:ext cx="3446153" cy="4735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dirty="0">
                <a:solidFill>
                  <a:schemeClr val="bg2">
                    <a:lumMod val="25000"/>
                  </a:schemeClr>
                </a:solidFill>
                <a:latin typeface="Franklin Gothic Demi Cond" panose="020B0706030402020204" pitchFamily="34" charset="0"/>
              </a:rPr>
              <a:t>meu.inss.gov.br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D5A9433B-411E-4E91-AD7B-777D5686344C}"/>
              </a:ext>
            </a:extLst>
          </p:cNvPr>
          <p:cNvSpPr txBox="1"/>
          <p:nvPr/>
        </p:nvSpPr>
        <p:spPr>
          <a:xfrm>
            <a:off x="8141168" y="2594325"/>
            <a:ext cx="3929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Alessandro Roosevelt Silva Ribeiro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119</Words>
  <Application>Microsoft Office PowerPoint</Application>
  <PresentationFormat>Widescreen</PresentationFormat>
  <Paragraphs>29</Paragraphs>
  <Slides>7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Franklin Gothic Demi Cond</vt:lpstr>
      <vt:lpstr>Impact</vt:lpstr>
      <vt:lpstr>Montserrat ExtraLight</vt:lpstr>
      <vt:lpstr>Roboto Condensed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Alessandro Ribeiro</dc:creator>
  <cp:lastModifiedBy>Alessandro Ribeiro</cp:lastModifiedBy>
  <cp:revision>3</cp:revision>
  <dcterms:created xsi:type="dcterms:W3CDTF">2020-03-13T01:26:16Z</dcterms:created>
  <dcterms:modified xsi:type="dcterms:W3CDTF">2021-04-28T22:01:48Z</dcterms:modified>
</cp:coreProperties>
</file>